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4"/>
  </p:notesMasterIdLst>
  <p:sldIdLst>
    <p:sldId id="266" r:id="rId3"/>
    <p:sldId id="257" r:id="rId5"/>
    <p:sldId id="261" r:id="rId6"/>
    <p:sldId id="300" r:id="rId7"/>
    <p:sldId id="321" r:id="rId8"/>
    <p:sldId id="322" r:id="rId9"/>
    <p:sldId id="324" r:id="rId10"/>
    <p:sldId id="325" r:id="rId11"/>
    <p:sldId id="269" r:id="rId12"/>
    <p:sldId id="265" r:id="rId13"/>
    <p:sldId id="304" r:id="rId14"/>
    <p:sldId id="323" r:id="rId15"/>
    <p:sldId id="305" r:id="rId16"/>
  </p:sldIdLst>
  <p:sldSz cx="9144000" cy="5143500" type="screen16x9"/>
  <p:notesSz cx="6858000" cy="9144000"/>
  <p:embeddedFontLst>
    <p:embeddedFont>
      <p:font typeface="Poppins Black" panose="00000A00000000000000"/>
      <p:bold r:id="rId20"/>
    </p:embeddedFont>
    <p:embeddedFont>
      <p:font typeface="Poppins" panose="00000500000000000000"/>
      <p:regular r:id="rId21"/>
    </p:embeddedFont>
    <p:embeddedFont>
      <p:font typeface="Poppins Black" panose="00000A00000000000000" pitchFamily="2" charset="0"/>
      <p:bold r:id="rId22"/>
    </p:embeddedFont>
    <p:embeddedFont>
      <p:font typeface="Li Alinur Showpnopuri Unicode" panose="02000500000000000000" pitchFamily="2" charset="0"/>
      <p:regular r:id="rId23"/>
    </p:embeddedFont>
    <p:embeddedFont>
      <p:font typeface="Poppins" panose="00000500000000000000" pitchFamily="2" charset="0"/>
      <p:regular r:id="rId24"/>
    </p:embeddedFont>
    <p:embeddedFont>
      <p:font typeface="Arial Unicode MS" panose="020B0604020202020204" charset="-122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32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B280"/>
    <a:srgbClr val="F9DE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4E33C4-0162-4A04-B1D4-F404AC6C06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782" y="67"/>
      </p:cViewPr>
      <p:guideLst>
        <p:guide orient="horz" pos="1632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B14FB87-1901-4946-945F-E9F5825E4CDE}" type="doc">
      <dgm:prSet loTypeId="process" loCatId="process" qsTypeId="urn:microsoft.com/office/officeart/2005/8/quickstyle/simple1" qsCatId="simple" csTypeId="urn:microsoft.com/office/officeart/2005/8/colors/accent1_2" csCatId="accent1" phldr="0"/>
      <dgm:spPr/>
      <dgm:t>
        <a:bodyPr/>
        <a:p>
          <a:endParaRPr lang="en-US"/>
        </a:p>
      </dgm:t>
    </dgm:pt>
    <dgm:pt modelId="{FF6816F9-8B1F-4E9C-A26B-E37B2D8CAD02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Sound</a:t>
          </a:r>
          <a:r>
            <a:rPr lang="en-US"/>
            <a:t/>
          </a:r>
          <a:endParaRPr lang="en-US"/>
        </a:p>
      </dgm:t>
    </dgm:pt>
    <dgm:pt modelId="{3F3ABDF3-5E92-4AED-B92A-5BC3771A65F1}" cxnId="{E093CD63-9D2B-4C2E-8C0B-34A4C657A7AA}" type="parTrans">
      <dgm:prSet/>
      <dgm:spPr/>
      <dgm:t>
        <a:bodyPr/>
        <a:p>
          <a:endParaRPr lang="en-US"/>
        </a:p>
      </dgm:t>
    </dgm:pt>
    <dgm:pt modelId="{017E7458-08E2-4A38-90B1-F23D6643B593}" cxnId="{E093CD63-9D2B-4C2E-8C0B-34A4C657A7AA}" type="sibTrans">
      <dgm:prSet/>
      <dgm:spPr/>
      <dgm:t>
        <a:bodyPr/>
        <a:p>
          <a:endParaRPr lang="en-US"/>
        </a:p>
      </dgm:t>
    </dgm:pt>
    <dgm:pt modelId="{D3517ED2-04F1-4DF0-AD2A-778939D0B049}">
      <dgm:prSet phldrT="[Text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700"/>
            <a:t>Mcrophone</a:t>
          </a:r>
          <a:r>
            <a:rPr lang="en-US" sz="700"/>
            <a:t/>
          </a:r>
          <a:endParaRPr lang="en-US" sz="700"/>
        </a:p>
      </dgm:t>
    </dgm:pt>
    <dgm:pt modelId="{DABD1105-132E-49B3-A30B-ACDF3964CDA3}" cxnId="{F873AB21-E88F-46FE-AECB-4D9374854FA8}" type="parTrans">
      <dgm:prSet/>
      <dgm:spPr/>
      <dgm:t>
        <a:bodyPr/>
        <a:p>
          <a:endParaRPr lang="en-US"/>
        </a:p>
      </dgm:t>
    </dgm:pt>
    <dgm:pt modelId="{E86D14E2-4A00-4A7D-82CD-FC4B78EDE1E7}" cxnId="{F873AB21-E88F-46FE-AECB-4D9374854FA8}" type="sibTrans">
      <dgm:prSet/>
      <dgm:spPr/>
      <dgm:t>
        <a:bodyPr/>
        <a:p>
          <a:endParaRPr lang="en-US"/>
        </a:p>
      </dgm:t>
    </dgm:pt>
    <dgm:pt modelId="{30143F43-DAAC-4D6A-B820-9B349D4B17E0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Analog signal</a:t>
          </a:r>
          <a:r>
            <a:rPr lang="en-US"/>
            <a:t/>
          </a:r>
          <a:endParaRPr lang="en-US"/>
        </a:p>
      </dgm:t>
    </dgm:pt>
    <dgm:pt modelId="{EF354106-CF97-4F92-B11A-CCEAA15115BE}" cxnId="{91B58422-FDEC-4079-8B92-E06D4188DE47}" type="parTrans">
      <dgm:prSet/>
      <dgm:spPr/>
      <dgm:t>
        <a:bodyPr/>
        <a:p>
          <a:endParaRPr lang="en-US"/>
        </a:p>
      </dgm:t>
    </dgm:pt>
    <dgm:pt modelId="{1CA7AF19-91EC-4BD3-8846-560F8A95DA13}" cxnId="{91B58422-FDEC-4079-8B92-E06D4188DE47}" type="sibTrans">
      <dgm:prSet/>
      <dgm:spPr/>
      <dgm:t>
        <a:bodyPr/>
        <a:p>
          <a:endParaRPr lang="en-US"/>
        </a:p>
      </dgm:t>
    </dgm:pt>
    <dgm:pt modelId="{30250A60-646A-4A6B-B964-69C93C77CF13}">
      <dgm:prSet phldrT="[Text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700"/>
            <a:t>OpAmp comparator</a:t>
          </a:r>
          <a:r>
            <a:rPr lang="en-US" sz="700"/>
            <a:t/>
          </a:r>
          <a:endParaRPr lang="en-US" sz="700"/>
        </a:p>
      </dgm:t>
    </dgm:pt>
    <dgm:pt modelId="{001B88AA-42CD-43B4-A9B9-B8BB00D853AA}" cxnId="{39F11253-C8D4-44F4-BCC0-FA80A767376E}" type="parTrans">
      <dgm:prSet/>
      <dgm:spPr/>
      <dgm:t>
        <a:bodyPr/>
        <a:p>
          <a:endParaRPr lang="en-US"/>
        </a:p>
      </dgm:t>
    </dgm:pt>
    <dgm:pt modelId="{1CAF3046-0BD9-424B-9529-08C7A9E7CFF5}" cxnId="{39F11253-C8D4-44F4-BCC0-FA80A767376E}" type="sibTrans">
      <dgm:prSet/>
      <dgm:spPr/>
      <dgm:t>
        <a:bodyPr/>
        <a:p>
          <a:endParaRPr lang="en-US"/>
        </a:p>
      </dgm:t>
    </dgm:pt>
    <dgm:pt modelId="{7266A280-3651-4310-AF78-3212E69C6C64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Digital signal</a:t>
          </a:r>
          <a:r>
            <a:rPr lang="en-US"/>
            <a:t/>
          </a:r>
          <a:endParaRPr lang="en-US"/>
        </a:p>
      </dgm:t>
    </dgm:pt>
    <dgm:pt modelId="{C1E4A8BF-0244-4884-96E4-C8B87B8ACA98}" cxnId="{2232A944-9269-4F33-9083-42C5A4ADC145}" type="parTrans">
      <dgm:prSet/>
      <dgm:spPr/>
      <dgm:t>
        <a:bodyPr/>
        <a:p>
          <a:endParaRPr lang="en-US"/>
        </a:p>
      </dgm:t>
    </dgm:pt>
    <dgm:pt modelId="{6AFED888-F489-4D77-862A-5BC235551EE6}" cxnId="{2232A944-9269-4F33-9083-42C5A4ADC145}" type="sibTrans">
      <dgm:prSet/>
      <dgm:spPr/>
      <dgm:t>
        <a:bodyPr/>
        <a:p>
          <a:endParaRPr lang="en-US"/>
        </a:p>
      </dgm:t>
    </dgm:pt>
    <dgm:pt modelId="{A16D0BA6-4C89-4120-8E8A-5F944FF515E4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Arduino</a:t>
          </a:r>
          <a:r>
            <a:rPr lang="en-US"/>
            <a:t/>
          </a:r>
          <a:endParaRPr lang="en-US"/>
        </a:p>
      </dgm:t>
    </dgm:pt>
    <dgm:pt modelId="{AF3A76BC-54CD-4146-AA24-C098EDA2E435}" cxnId="{9F54A4D3-1C36-40DE-8DAC-4F5F55D70FFE}" type="parTrans">
      <dgm:prSet/>
      <dgm:spPr/>
      <dgm:t>
        <a:bodyPr/>
        <a:p>
          <a:endParaRPr lang="en-US"/>
        </a:p>
      </dgm:t>
    </dgm:pt>
    <dgm:pt modelId="{2B48A28B-42A9-4266-AAA9-7790AD800AD8}" cxnId="{9F54A4D3-1C36-40DE-8DAC-4F5F55D70FFE}" type="sibTrans">
      <dgm:prSet/>
      <dgm:spPr/>
      <dgm:t>
        <a:bodyPr/>
        <a:p>
          <a:endParaRPr lang="en-US"/>
        </a:p>
      </dgm:t>
    </dgm:pt>
    <dgm:pt modelId="{EBB6C6E3-302E-44D4-AF35-73CFD913E3DF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Relay</a:t>
          </a:r>
          <a:r>
            <a:rPr lang="en-US"/>
            <a:t/>
          </a:r>
          <a:endParaRPr lang="en-US"/>
        </a:p>
      </dgm:t>
    </dgm:pt>
    <dgm:pt modelId="{3C968C2D-52B0-4C2F-973D-302FFB4B20DF}" cxnId="{72AA8868-C798-40A2-952F-5A05F41575EB}" type="parTrans">
      <dgm:prSet/>
      <dgm:spPr/>
      <dgm:t>
        <a:bodyPr/>
        <a:p>
          <a:endParaRPr lang="en-US"/>
        </a:p>
      </dgm:t>
    </dgm:pt>
    <dgm:pt modelId="{6350159D-883A-46B9-9BD4-90E34CEB97D4}" cxnId="{72AA8868-C798-40A2-952F-5A05F41575EB}" type="sibTrans">
      <dgm:prSet/>
      <dgm:spPr/>
      <dgm:t>
        <a:bodyPr/>
        <a:p>
          <a:endParaRPr lang="en-US"/>
        </a:p>
      </dgm:t>
    </dgm:pt>
    <dgm:pt modelId="{8E4887AB-1E20-447B-A136-82CF4F9F61D2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LEDs</a:t>
          </a:r>
          <a:r>
            <a:rPr lang="en-US"/>
            <a:t/>
          </a:r>
          <a:endParaRPr lang="en-US"/>
        </a:p>
      </dgm:t>
    </dgm:pt>
    <dgm:pt modelId="{D1A0E40A-0965-499D-80B2-54B3E40A3C0F}" cxnId="{DB83C6D8-2A13-47B2-88FB-679B49BC10EF}" type="parTrans">
      <dgm:prSet/>
      <dgm:spPr/>
      <dgm:t>
        <a:bodyPr/>
        <a:p>
          <a:endParaRPr lang="en-US"/>
        </a:p>
      </dgm:t>
    </dgm:pt>
    <dgm:pt modelId="{6F6E1382-1ACF-4749-974D-2571DE607CFC}" cxnId="{DB83C6D8-2A13-47B2-88FB-679B49BC10EF}" type="sibTrans">
      <dgm:prSet/>
      <dgm:spPr/>
      <dgm:t>
        <a:bodyPr/>
        <a:p>
          <a:endParaRPr lang="en-US"/>
        </a:p>
      </dgm:t>
    </dgm:pt>
    <dgm:pt modelId="{C1FD66E5-34D2-40FD-8E77-3DCC5F7DC0D9}" type="pres">
      <dgm:prSet presAssocID="{DB14FB87-1901-4946-945F-E9F5825E4CDE}" presName="diagram" presStyleCnt="0">
        <dgm:presLayoutVars>
          <dgm:dir/>
          <dgm:resizeHandles/>
        </dgm:presLayoutVars>
      </dgm:prSet>
      <dgm:spPr/>
    </dgm:pt>
    <dgm:pt modelId="{113BF7B5-C2F4-4603-B592-907BBD2072AD}" type="pres">
      <dgm:prSet presAssocID="{FF6816F9-8B1F-4E9C-A26B-E37B2D8CAD02}" presName="firstNode" presStyleLbl="node1" presStyleIdx="0" presStyleCnt="8">
        <dgm:presLayoutVars>
          <dgm:bulletEnabled val="1"/>
        </dgm:presLayoutVars>
      </dgm:prSet>
      <dgm:spPr/>
    </dgm:pt>
    <dgm:pt modelId="{72B0B93E-C926-4A91-965C-4ABA13BD321C}" type="pres">
      <dgm:prSet presAssocID="{017E7458-08E2-4A38-90B1-F23D6643B593}" presName="sibTrans" presStyleLbl="sibTrans2D1" presStyleIdx="0" presStyleCnt="7"/>
      <dgm:spPr/>
    </dgm:pt>
    <dgm:pt modelId="{9DBBC022-5CF2-4065-86A8-04C952652DB9}" type="pres">
      <dgm:prSet presAssocID="{D3517ED2-04F1-4DF0-AD2A-778939D0B049}" presName="middleNode" presStyleCnt="0"/>
      <dgm:spPr/>
    </dgm:pt>
    <dgm:pt modelId="{73EFF32A-EEFC-4D6C-9BC3-3309ABC1C4B9}" type="pres">
      <dgm:prSet presAssocID="{D3517ED2-04F1-4DF0-AD2A-778939D0B049}" presName="padding" presStyleCnt="0"/>
      <dgm:spPr/>
    </dgm:pt>
    <dgm:pt modelId="{B314684B-0AC5-4E2A-8D26-4231BDBAB030}" type="pres">
      <dgm:prSet presAssocID="{D3517ED2-04F1-4DF0-AD2A-778939D0B049}" presName="shape" presStyleLbl="node1" presStyleIdx="1" presStyleCnt="8">
        <dgm:presLayoutVars>
          <dgm:bulletEnabled val="1"/>
        </dgm:presLayoutVars>
      </dgm:prSet>
      <dgm:spPr/>
    </dgm:pt>
    <dgm:pt modelId="{E817CE1B-4459-465C-B829-58E118C2C6D1}" type="pres">
      <dgm:prSet presAssocID="{E86D14E2-4A00-4A7D-82CD-FC4B78EDE1E7}" presName="sibTrans" presStyleLbl="sibTrans2D1" presStyleIdx="1" presStyleCnt="7"/>
      <dgm:spPr/>
    </dgm:pt>
    <dgm:pt modelId="{89E4C4D3-0BF7-4294-A96D-321605BCFA08}" type="pres">
      <dgm:prSet presAssocID="{30143F43-DAAC-4D6A-B820-9B349D4B17E0}" presName="middleNode" presStyleCnt="0"/>
      <dgm:spPr/>
    </dgm:pt>
    <dgm:pt modelId="{2332DBDC-838E-49F6-81B8-9B23B4215B97}" type="pres">
      <dgm:prSet presAssocID="{30143F43-DAAC-4D6A-B820-9B349D4B17E0}" presName="padding" presStyleCnt="0"/>
      <dgm:spPr/>
    </dgm:pt>
    <dgm:pt modelId="{4071E937-3479-464E-AB44-89ECDE60C8D1}" type="pres">
      <dgm:prSet presAssocID="{30143F43-DAAC-4D6A-B820-9B349D4B17E0}" presName="shape" presStyleLbl="node1" presStyleIdx="2" presStyleCnt="8">
        <dgm:presLayoutVars>
          <dgm:bulletEnabled val="1"/>
        </dgm:presLayoutVars>
      </dgm:prSet>
      <dgm:spPr/>
    </dgm:pt>
    <dgm:pt modelId="{F7A863B0-8535-414E-9B19-EEB01BA1953E}" type="pres">
      <dgm:prSet presAssocID="{1CA7AF19-91EC-4BD3-8846-560F8A95DA13}" presName="sibTrans" presStyleLbl="sibTrans2D1" presStyleIdx="2" presStyleCnt="7"/>
      <dgm:spPr/>
    </dgm:pt>
    <dgm:pt modelId="{2699CC67-FAB4-49BA-A825-16C637FA41D3}" type="pres">
      <dgm:prSet presAssocID="{30250A60-646A-4A6B-B964-69C93C77CF13}" presName="middleNode" presStyleCnt="0"/>
      <dgm:spPr/>
    </dgm:pt>
    <dgm:pt modelId="{7EBA6321-14DE-4B5F-B0ED-E0EEDFA7D6AC}" type="pres">
      <dgm:prSet presAssocID="{30250A60-646A-4A6B-B964-69C93C77CF13}" presName="padding" presStyleCnt="0"/>
      <dgm:spPr/>
    </dgm:pt>
    <dgm:pt modelId="{F89AAAC1-D238-4E08-AA25-01EF52BD44F2}" type="pres">
      <dgm:prSet presAssocID="{30250A60-646A-4A6B-B964-69C93C77CF13}" presName="shape" presStyleLbl="node1" presStyleIdx="3" presStyleCnt="8">
        <dgm:presLayoutVars>
          <dgm:bulletEnabled val="1"/>
        </dgm:presLayoutVars>
      </dgm:prSet>
      <dgm:spPr/>
    </dgm:pt>
    <dgm:pt modelId="{0B9C8A2F-0E92-4C6F-8528-4BFBE97AF22A}" type="pres">
      <dgm:prSet presAssocID="{1CAF3046-0BD9-424B-9529-08C7A9E7CFF5}" presName="sibTrans" presStyleLbl="sibTrans2D1" presStyleIdx="3" presStyleCnt="7"/>
      <dgm:spPr/>
    </dgm:pt>
    <dgm:pt modelId="{E0CF8689-6150-4DC6-8EBD-13C2E9AB8BC6}" type="pres">
      <dgm:prSet presAssocID="{7266A280-3651-4310-AF78-3212E69C6C64}" presName="middleNode" presStyleCnt="0"/>
      <dgm:spPr/>
    </dgm:pt>
    <dgm:pt modelId="{9751747E-F866-4FE0-96DF-10794667038C}" type="pres">
      <dgm:prSet presAssocID="{7266A280-3651-4310-AF78-3212E69C6C64}" presName="padding" presStyleCnt="0"/>
      <dgm:spPr/>
    </dgm:pt>
    <dgm:pt modelId="{4669DB03-EFFE-4591-A38D-6D5E82AE86CB}" type="pres">
      <dgm:prSet presAssocID="{7266A280-3651-4310-AF78-3212E69C6C64}" presName="shape" presStyleLbl="node1" presStyleIdx="4" presStyleCnt="8">
        <dgm:presLayoutVars>
          <dgm:bulletEnabled val="1"/>
        </dgm:presLayoutVars>
      </dgm:prSet>
      <dgm:spPr/>
    </dgm:pt>
    <dgm:pt modelId="{8C0569FE-CA8B-4C4E-98D0-A87F91FD03F7}" type="pres">
      <dgm:prSet presAssocID="{6AFED888-F489-4D77-862A-5BC235551EE6}" presName="sibTrans" presStyleLbl="sibTrans2D1" presStyleIdx="4" presStyleCnt="7"/>
      <dgm:spPr/>
    </dgm:pt>
    <dgm:pt modelId="{A6B0FB0A-A16B-435B-94C4-AD08043BA2C8}" type="pres">
      <dgm:prSet presAssocID="{A16D0BA6-4C89-4120-8E8A-5F944FF515E4}" presName="middleNode" presStyleCnt="0"/>
      <dgm:spPr/>
    </dgm:pt>
    <dgm:pt modelId="{8D79C54E-A6E7-4B64-BF83-6262C340BA5A}" type="pres">
      <dgm:prSet presAssocID="{A16D0BA6-4C89-4120-8E8A-5F944FF515E4}" presName="padding" presStyleCnt="0"/>
      <dgm:spPr/>
    </dgm:pt>
    <dgm:pt modelId="{015A562F-E373-43D2-B864-6AB3F0DB3194}" type="pres">
      <dgm:prSet presAssocID="{A16D0BA6-4C89-4120-8E8A-5F944FF515E4}" presName="shape" presStyleLbl="node1" presStyleIdx="5" presStyleCnt="8">
        <dgm:presLayoutVars>
          <dgm:bulletEnabled val="1"/>
        </dgm:presLayoutVars>
      </dgm:prSet>
      <dgm:spPr/>
    </dgm:pt>
    <dgm:pt modelId="{F62EE7F6-B343-472C-B030-5EE1604404A3}" type="pres">
      <dgm:prSet presAssocID="{2B48A28B-42A9-4266-AAA9-7790AD800AD8}" presName="sibTrans" presStyleLbl="sibTrans2D1" presStyleIdx="5" presStyleCnt="7"/>
      <dgm:spPr/>
    </dgm:pt>
    <dgm:pt modelId="{0F23B105-E6D1-4745-A713-D103ED8027B6}" type="pres">
      <dgm:prSet presAssocID="{EBB6C6E3-302E-44D4-AF35-73CFD913E3DF}" presName="middleNode" presStyleCnt="0"/>
      <dgm:spPr/>
    </dgm:pt>
    <dgm:pt modelId="{3F23BAED-9E57-4877-ABBD-F4D1E8A3CA3C}" type="pres">
      <dgm:prSet presAssocID="{EBB6C6E3-302E-44D4-AF35-73CFD913E3DF}" presName="padding" presStyleCnt="0"/>
      <dgm:spPr/>
    </dgm:pt>
    <dgm:pt modelId="{E083CE36-B366-455E-8F8A-074520897C08}" type="pres">
      <dgm:prSet presAssocID="{EBB6C6E3-302E-44D4-AF35-73CFD913E3DF}" presName="shape" presStyleLbl="node1" presStyleIdx="6" presStyleCnt="8">
        <dgm:presLayoutVars>
          <dgm:bulletEnabled val="1"/>
        </dgm:presLayoutVars>
      </dgm:prSet>
      <dgm:spPr/>
    </dgm:pt>
    <dgm:pt modelId="{A832B92E-9A47-4EB5-B9CF-F521DCCD156C}" type="pres">
      <dgm:prSet presAssocID="{6350159D-883A-46B9-9BD4-90E34CEB97D4}" presName="sibTrans" presStyleLbl="sibTrans2D1" presStyleIdx="6" presStyleCnt="7"/>
      <dgm:spPr/>
    </dgm:pt>
    <dgm:pt modelId="{28F6FFF4-D0D2-4EE9-A86D-32D22DEDAAF9}" type="pres">
      <dgm:prSet presAssocID="{8E4887AB-1E20-447B-A136-82CF4F9F61D2}" presName="lastNode" presStyleLbl="node1" presStyleIdx="7" presStyleCnt="8">
        <dgm:presLayoutVars>
          <dgm:bulletEnabled val="1"/>
        </dgm:presLayoutVars>
      </dgm:prSet>
      <dgm:spPr/>
    </dgm:pt>
  </dgm:ptLst>
  <dgm:cxnLst>
    <dgm:cxn modelId="{E093CD63-9D2B-4C2E-8C0B-34A4C657A7AA}" srcId="{DB14FB87-1901-4946-945F-E9F5825E4CDE}" destId="{FF6816F9-8B1F-4E9C-A26B-E37B2D8CAD02}" srcOrd="0" destOrd="0" parTransId="{3F3ABDF3-5E92-4AED-B92A-5BC3771A65F1}" sibTransId="{017E7458-08E2-4A38-90B1-F23D6643B593}"/>
    <dgm:cxn modelId="{F873AB21-E88F-46FE-AECB-4D9374854FA8}" srcId="{DB14FB87-1901-4946-945F-E9F5825E4CDE}" destId="{D3517ED2-04F1-4DF0-AD2A-778939D0B049}" srcOrd="1" destOrd="0" parTransId="{DABD1105-132E-49B3-A30B-ACDF3964CDA3}" sibTransId="{E86D14E2-4A00-4A7D-82CD-FC4B78EDE1E7}"/>
    <dgm:cxn modelId="{91B58422-FDEC-4079-8B92-E06D4188DE47}" srcId="{DB14FB87-1901-4946-945F-E9F5825E4CDE}" destId="{30143F43-DAAC-4D6A-B820-9B349D4B17E0}" srcOrd="2" destOrd="0" parTransId="{EF354106-CF97-4F92-B11A-CCEAA15115BE}" sibTransId="{1CA7AF19-91EC-4BD3-8846-560F8A95DA13}"/>
    <dgm:cxn modelId="{39F11253-C8D4-44F4-BCC0-FA80A767376E}" srcId="{DB14FB87-1901-4946-945F-E9F5825E4CDE}" destId="{30250A60-646A-4A6B-B964-69C93C77CF13}" srcOrd="3" destOrd="0" parTransId="{001B88AA-42CD-43B4-A9B9-B8BB00D853AA}" sibTransId="{1CAF3046-0BD9-424B-9529-08C7A9E7CFF5}"/>
    <dgm:cxn modelId="{2232A944-9269-4F33-9083-42C5A4ADC145}" srcId="{DB14FB87-1901-4946-945F-E9F5825E4CDE}" destId="{7266A280-3651-4310-AF78-3212E69C6C64}" srcOrd="4" destOrd="0" parTransId="{C1E4A8BF-0244-4884-96E4-C8B87B8ACA98}" sibTransId="{6AFED888-F489-4D77-862A-5BC235551EE6}"/>
    <dgm:cxn modelId="{9F54A4D3-1C36-40DE-8DAC-4F5F55D70FFE}" srcId="{DB14FB87-1901-4946-945F-E9F5825E4CDE}" destId="{A16D0BA6-4C89-4120-8E8A-5F944FF515E4}" srcOrd="5" destOrd="0" parTransId="{AF3A76BC-54CD-4146-AA24-C098EDA2E435}" sibTransId="{2B48A28B-42A9-4266-AAA9-7790AD800AD8}"/>
    <dgm:cxn modelId="{72AA8868-C798-40A2-952F-5A05F41575EB}" srcId="{DB14FB87-1901-4946-945F-E9F5825E4CDE}" destId="{EBB6C6E3-302E-44D4-AF35-73CFD913E3DF}" srcOrd="6" destOrd="0" parTransId="{3C968C2D-52B0-4C2F-973D-302FFB4B20DF}" sibTransId="{6350159D-883A-46B9-9BD4-90E34CEB97D4}"/>
    <dgm:cxn modelId="{DB83C6D8-2A13-47B2-88FB-679B49BC10EF}" srcId="{DB14FB87-1901-4946-945F-E9F5825E4CDE}" destId="{8E4887AB-1E20-447B-A136-82CF4F9F61D2}" srcOrd="7" destOrd="0" parTransId="{D1A0E40A-0965-499D-80B2-54B3E40A3C0F}" sibTransId="{6F6E1382-1ACF-4749-974D-2571DE607CFC}"/>
    <dgm:cxn modelId="{D7B9EE29-0124-4B80-9394-C2265BF0F3D5}" type="presOf" srcId="{DB14FB87-1901-4946-945F-E9F5825E4CDE}" destId="{C1FD66E5-34D2-40FD-8E77-3DCC5F7DC0D9}" srcOrd="0" destOrd="0" presId="urn:microsoft.com/office/officeart/2005/8/layout/bProcess2"/>
    <dgm:cxn modelId="{B7AA3DCC-1238-4810-B746-DE1E83E52AF3}" type="presParOf" srcId="{C1FD66E5-34D2-40FD-8E77-3DCC5F7DC0D9}" destId="{113BF7B5-C2F4-4603-B592-907BBD2072AD}" srcOrd="0" destOrd="0" presId="urn:microsoft.com/office/officeart/2005/8/layout/bProcess2"/>
    <dgm:cxn modelId="{6A30A49A-5700-4C2D-9F5A-68F5CF35210C}" type="presOf" srcId="{FF6816F9-8B1F-4E9C-A26B-E37B2D8CAD02}" destId="{113BF7B5-C2F4-4603-B592-907BBD2072AD}" srcOrd="0" destOrd="0" presId="urn:microsoft.com/office/officeart/2005/8/layout/bProcess2"/>
    <dgm:cxn modelId="{4C1305D0-A581-4A2A-ADE8-5F90EA706635}" type="presParOf" srcId="{C1FD66E5-34D2-40FD-8E77-3DCC5F7DC0D9}" destId="{72B0B93E-C926-4A91-965C-4ABA13BD321C}" srcOrd="1" destOrd="0" presId="urn:microsoft.com/office/officeart/2005/8/layout/bProcess2"/>
    <dgm:cxn modelId="{42B8E870-89F6-4580-87F7-69847F53804F}" type="presOf" srcId="{017E7458-08E2-4A38-90B1-F23D6643B593}" destId="{72B0B93E-C926-4A91-965C-4ABA13BD321C}" srcOrd="0" destOrd="0" presId="urn:microsoft.com/office/officeart/2005/8/layout/bProcess2"/>
    <dgm:cxn modelId="{729D277A-1196-4C60-928F-BF8F66AF0F76}" type="presParOf" srcId="{C1FD66E5-34D2-40FD-8E77-3DCC5F7DC0D9}" destId="{9DBBC022-5CF2-4065-86A8-04C952652DB9}" srcOrd="2" destOrd="0" presId="urn:microsoft.com/office/officeart/2005/8/layout/bProcess2"/>
    <dgm:cxn modelId="{5BE13E9C-30B2-4EA3-B4F5-12A8BABA37EA}" type="presParOf" srcId="{9DBBC022-5CF2-4065-86A8-04C952652DB9}" destId="{73EFF32A-EEFC-4D6C-9BC3-3309ABC1C4B9}" srcOrd="0" destOrd="2" presId="urn:microsoft.com/office/officeart/2005/8/layout/bProcess2"/>
    <dgm:cxn modelId="{8249B347-D66A-48A4-89FA-D40B2E41E769}" type="presParOf" srcId="{9DBBC022-5CF2-4065-86A8-04C952652DB9}" destId="{B314684B-0AC5-4E2A-8D26-4231BDBAB030}" srcOrd="1" destOrd="2" presId="urn:microsoft.com/office/officeart/2005/8/layout/bProcess2"/>
    <dgm:cxn modelId="{1802F4C3-5309-48E2-9258-E8CE9ACDC5B6}" type="presOf" srcId="{D3517ED2-04F1-4DF0-AD2A-778939D0B049}" destId="{B314684B-0AC5-4E2A-8D26-4231BDBAB030}" srcOrd="0" destOrd="0" presId="urn:microsoft.com/office/officeart/2005/8/layout/bProcess2"/>
    <dgm:cxn modelId="{5FBF90B2-FC68-4311-A5D1-A8E081D02E83}" type="presParOf" srcId="{C1FD66E5-34D2-40FD-8E77-3DCC5F7DC0D9}" destId="{E817CE1B-4459-465C-B829-58E118C2C6D1}" srcOrd="3" destOrd="0" presId="urn:microsoft.com/office/officeart/2005/8/layout/bProcess2"/>
    <dgm:cxn modelId="{9DC3258C-4C86-4190-9620-0F52F738D392}" type="presOf" srcId="{E86D14E2-4A00-4A7D-82CD-FC4B78EDE1E7}" destId="{E817CE1B-4459-465C-B829-58E118C2C6D1}" srcOrd="0" destOrd="0" presId="urn:microsoft.com/office/officeart/2005/8/layout/bProcess2"/>
    <dgm:cxn modelId="{E4DA8B33-8B8E-4DE1-9DFA-5A6C82E68E84}" type="presParOf" srcId="{C1FD66E5-34D2-40FD-8E77-3DCC5F7DC0D9}" destId="{89E4C4D3-0BF7-4294-A96D-321605BCFA08}" srcOrd="4" destOrd="0" presId="urn:microsoft.com/office/officeart/2005/8/layout/bProcess2"/>
    <dgm:cxn modelId="{39F3B1A9-21DF-4E31-909F-5B6F988C92C4}" type="presParOf" srcId="{89E4C4D3-0BF7-4294-A96D-321605BCFA08}" destId="{2332DBDC-838E-49F6-81B8-9B23B4215B97}" srcOrd="0" destOrd="4" presId="urn:microsoft.com/office/officeart/2005/8/layout/bProcess2"/>
    <dgm:cxn modelId="{D18A9AAB-F83B-4EE9-893E-FB5E1E2C4C5F}" type="presParOf" srcId="{89E4C4D3-0BF7-4294-A96D-321605BCFA08}" destId="{4071E937-3479-464E-AB44-89ECDE60C8D1}" srcOrd="1" destOrd="4" presId="urn:microsoft.com/office/officeart/2005/8/layout/bProcess2"/>
    <dgm:cxn modelId="{995247C8-61AF-4282-A4FA-07B4460E8C11}" type="presOf" srcId="{30143F43-DAAC-4D6A-B820-9B349D4B17E0}" destId="{4071E937-3479-464E-AB44-89ECDE60C8D1}" srcOrd="0" destOrd="0" presId="urn:microsoft.com/office/officeart/2005/8/layout/bProcess2"/>
    <dgm:cxn modelId="{47106FC8-2062-4A71-B426-052ABA2860E0}" type="presParOf" srcId="{C1FD66E5-34D2-40FD-8E77-3DCC5F7DC0D9}" destId="{F7A863B0-8535-414E-9B19-EEB01BA1953E}" srcOrd="5" destOrd="0" presId="urn:microsoft.com/office/officeart/2005/8/layout/bProcess2"/>
    <dgm:cxn modelId="{28FAD3DA-9690-4CF2-9C16-AAAE8E9AD070}" type="presOf" srcId="{1CA7AF19-91EC-4BD3-8846-560F8A95DA13}" destId="{F7A863B0-8535-414E-9B19-EEB01BA1953E}" srcOrd="0" destOrd="0" presId="urn:microsoft.com/office/officeart/2005/8/layout/bProcess2"/>
    <dgm:cxn modelId="{37EFFFC7-771E-4E80-B381-DA6555C1A983}" type="presParOf" srcId="{C1FD66E5-34D2-40FD-8E77-3DCC5F7DC0D9}" destId="{2699CC67-FAB4-49BA-A825-16C637FA41D3}" srcOrd="6" destOrd="0" presId="urn:microsoft.com/office/officeart/2005/8/layout/bProcess2"/>
    <dgm:cxn modelId="{468C6B0C-7CA5-40FA-904C-DE035A3962ED}" type="presParOf" srcId="{2699CC67-FAB4-49BA-A825-16C637FA41D3}" destId="{7EBA6321-14DE-4B5F-B0ED-E0EEDFA7D6AC}" srcOrd="0" destOrd="6" presId="urn:microsoft.com/office/officeart/2005/8/layout/bProcess2"/>
    <dgm:cxn modelId="{B8EEB366-6E23-47C2-B682-B45AA446129A}" type="presParOf" srcId="{2699CC67-FAB4-49BA-A825-16C637FA41D3}" destId="{F89AAAC1-D238-4E08-AA25-01EF52BD44F2}" srcOrd="1" destOrd="6" presId="urn:microsoft.com/office/officeart/2005/8/layout/bProcess2"/>
    <dgm:cxn modelId="{6F08C87D-C389-4B4C-B1D3-670A1A23775D}" type="presOf" srcId="{30250A60-646A-4A6B-B964-69C93C77CF13}" destId="{F89AAAC1-D238-4E08-AA25-01EF52BD44F2}" srcOrd="0" destOrd="0" presId="urn:microsoft.com/office/officeart/2005/8/layout/bProcess2"/>
    <dgm:cxn modelId="{FA55454B-29EC-43D2-823B-C1917A581550}" type="presParOf" srcId="{C1FD66E5-34D2-40FD-8E77-3DCC5F7DC0D9}" destId="{0B9C8A2F-0E92-4C6F-8528-4BFBE97AF22A}" srcOrd="7" destOrd="0" presId="urn:microsoft.com/office/officeart/2005/8/layout/bProcess2"/>
    <dgm:cxn modelId="{598FC9D5-8C1F-4A57-AB42-FD3442848A81}" type="presOf" srcId="{1CAF3046-0BD9-424B-9529-08C7A9E7CFF5}" destId="{0B9C8A2F-0E92-4C6F-8528-4BFBE97AF22A}" srcOrd="0" destOrd="0" presId="urn:microsoft.com/office/officeart/2005/8/layout/bProcess2"/>
    <dgm:cxn modelId="{4E18843D-C329-4874-A3A2-EBC26DEDDA4B}" type="presParOf" srcId="{C1FD66E5-34D2-40FD-8E77-3DCC5F7DC0D9}" destId="{E0CF8689-6150-4DC6-8EBD-13C2E9AB8BC6}" srcOrd="8" destOrd="0" presId="urn:microsoft.com/office/officeart/2005/8/layout/bProcess2"/>
    <dgm:cxn modelId="{61453BEB-7A92-4A88-8453-F37259915721}" type="presParOf" srcId="{E0CF8689-6150-4DC6-8EBD-13C2E9AB8BC6}" destId="{9751747E-F866-4FE0-96DF-10794667038C}" srcOrd="0" destOrd="8" presId="urn:microsoft.com/office/officeart/2005/8/layout/bProcess2"/>
    <dgm:cxn modelId="{BD7F7A7C-E785-4FC6-BB27-B8C7A7DE9043}" type="presParOf" srcId="{E0CF8689-6150-4DC6-8EBD-13C2E9AB8BC6}" destId="{4669DB03-EFFE-4591-A38D-6D5E82AE86CB}" srcOrd="1" destOrd="8" presId="urn:microsoft.com/office/officeart/2005/8/layout/bProcess2"/>
    <dgm:cxn modelId="{15802B18-4618-4F40-845D-4E74DC78FD77}" type="presOf" srcId="{7266A280-3651-4310-AF78-3212E69C6C64}" destId="{4669DB03-EFFE-4591-A38D-6D5E82AE86CB}" srcOrd="0" destOrd="0" presId="urn:microsoft.com/office/officeart/2005/8/layout/bProcess2"/>
    <dgm:cxn modelId="{FBA08C13-D426-4298-A4D9-4C62EB57240A}" type="presParOf" srcId="{C1FD66E5-34D2-40FD-8E77-3DCC5F7DC0D9}" destId="{8C0569FE-CA8B-4C4E-98D0-A87F91FD03F7}" srcOrd="9" destOrd="0" presId="urn:microsoft.com/office/officeart/2005/8/layout/bProcess2"/>
    <dgm:cxn modelId="{8AB9FE61-5C21-4287-B72B-1B6DB3388D28}" type="presOf" srcId="{6AFED888-F489-4D77-862A-5BC235551EE6}" destId="{8C0569FE-CA8B-4C4E-98D0-A87F91FD03F7}" srcOrd="0" destOrd="0" presId="urn:microsoft.com/office/officeart/2005/8/layout/bProcess2"/>
    <dgm:cxn modelId="{E7DC2D46-7826-4AD9-988C-6A27AED10F9B}" type="presParOf" srcId="{C1FD66E5-34D2-40FD-8E77-3DCC5F7DC0D9}" destId="{A6B0FB0A-A16B-435B-94C4-AD08043BA2C8}" srcOrd="10" destOrd="0" presId="urn:microsoft.com/office/officeart/2005/8/layout/bProcess2"/>
    <dgm:cxn modelId="{CD0550B5-BFB9-4E67-89A9-CC29055863A6}" type="presParOf" srcId="{A6B0FB0A-A16B-435B-94C4-AD08043BA2C8}" destId="{8D79C54E-A6E7-4B64-BF83-6262C340BA5A}" srcOrd="0" destOrd="10" presId="urn:microsoft.com/office/officeart/2005/8/layout/bProcess2"/>
    <dgm:cxn modelId="{1D0ED82B-EE42-4F9C-B664-CCA2E3A58928}" type="presParOf" srcId="{A6B0FB0A-A16B-435B-94C4-AD08043BA2C8}" destId="{015A562F-E373-43D2-B864-6AB3F0DB3194}" srcOrd="1" destOrd="10" presId="urn:microsoft.com/office/officeart/2005/8/layout/bProcess2"/>
    <dgm:cxn modelId="{FB656CCD-AC03-41BE-ABE8-624B55E016B1}" type="presOf" srcId="{A16D0BA6-4C89-4120-8E8A-5F944FF515E4}" destId="{015A562F-E373-43D2-B864-6AB3F0DB3194}" srcOrd="0" destOrd="0" presId="urn:microsoft.com/office/officeart/2005/8/layout/bProcess2"/>
    <dgm:cxn modelId="{889C31E2-4AC9-4A35-860D-3C79AADBC09C}" type="presParOf" srcId="{C1FD66E5-34D2-40FD-8E77-3DCC5F7DC0D9}" destId="{F62EE7F6-B343-472C-B030-5EE1604404A3}" srcOrd="11" destOrd="0" presId="urn:microsoft.com/office/officeart/2005/8/layout/bProcess2"/>
    <dgm:cxn modelId="{2C9EF021-7763-48E3-A346-234F12E16C85}" type="presOf" srcId="{2B48A28B-42A9-4266-AAA9-7790AD800AD8}" destId="{F62EE7F6-B343-472C-B030-5EE1604404A3}" srcOrd="0" destOrd="0" presId="urn:microsoft.com/office/officeart/2005/8/layout/bProcess2"/>
    <dgm:cxn modelId="{E1C30E47-7DC7-482F-B25E-9ABDFD607C48}" type="presParOf" srcId="{C1FD66E5-34D2-40FD-8E77-3DCC5F7DC0D9}" destId="{0F23B105-E6D1-4745-A713-D103ED8027B6}" srcOrd="12" destOrd="0" presId="urn:microsoft.com/office/officeart/2005/8/layout/bProcess2"/>
    <dgm:cxn modelId="{36286A52-212C-402A-B807-041FDF3D473B}" type="presParOf" srcId="{0F23B105-E6D1-4745-A713-D103ED8027B6}" destId="{3F23BAED-9E57-4877-ABBD-F4D1E8A3CA3C}" srcOrd="0" destOrd="12" presId="urn:microsoft.com/office/officeart/2005/8/layout/bProcess2"/>
    <dgm:cxn modelId="{BE9A13B5-74B9-4236-8DFA-8DAE48DA2914}" type="presParOf" srcId="{0F23B105-E6D1-4745-A713-D103ED8027B6}" destId="{E083CE36-B366-455E-8F8A-074520897C08}" srcOrd="1" destOrd="12" presId="urn:microsoft.com/office/officeart/2005/8/layout/bProcess2"/>
    <dgm:cxn modelId="{50133468-0673-4911-B163-D44793A9C896}" type="presOf" srcId="{EBB6C6E3-302E-44D4-AF35-73CFD913E3DF}" destId="{E083CE36-B366-455E-8F8A-074520897C08}" srcOrd="0" destOrd="0" presId="urn:microsoft.com/office/officeart/2005/8/layout/bProcess2"/>
    <dgm:cxn modelId="{5C4E5366-F35A-4050-981A-159270E2959C}" type="presParOf" srcId="{C1FD66E5-34D2-40FD-8E77-3DCC5F7DC0D9}" destId="{A832B92E-9A47-4EB5-B9CF-F521DCCD156C}" srcOrd="13" destOrd="0" presId="urn:microsoft.com/office/officeart/2005/8/layout/bProcess2"/>
    <dgm:cxn modelId="{949DACB8-BB1F-4B7F-9B74-5D0ABA77044F}" type="presOf" srcId="{6350159D-883A-46B9-9BD4-90E34CEB97D4}" destId="{A832B92E-9A47-4EB5-B9CF-F521DCCD156C}" srcOrd="0" destOrd="0" presId="urn:microsoft.com/office/officeart/2005/8/layout/bProcess2"/>
    <dgm:cxn modelId="{9549A928-6FC4-40AC-A2F5-74145D4C4416}" type="presParOf" srcId="{C1FD66E5-34D2-40FD-8E77-3DCC5F7DC0D9}" destId="{28F6FFF4-D0D2-4EE9-A86D-32D22DEDAAF9}" srcOrd="14" destOrd="0" presId="urn:microsoft.com/office/officeart/2005/8/layout/bProcess2"/>
    <dgm:cxn modelId="{CE7F5BE5-9C46-4FAA-A1AC-55CB9BE52F70}" type="presOf" srcId="{8E4887AB-1E20-447B-A136-82CF4F9F61D2}" destId="{28F6FFF4-D0D2-4EE9-A86D-32D22DEDAAF9}" srcOrd="0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6118860" cy="2430145"/>
        <a:chOff x="0" y="0"/>
        <a:chExt cx="6118860" cy="2430145"/>
      </a:xfrm>
    </dsp:grpSpPr>
    <dsp:sp modelId="{113BF7B5-C2F4-4603-B592-907BBD2072AD}">
      <dsp:nvSpPr>
        <dsp:cNvPr id="3" name="Oval 2"/>
        <dsp:cNvSpPr/>
      </dsp:nvSpPr>
      <dsp:spPr bwMode="white">
        <a:xfrm>
          <a:off x="212875" y="413"/>
          <a:ext cx="1036740" cy="1036740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Sound</a:t>
          </a:r>
          <a:endParaRPr lang="en-US"/>
        </a:p>
      </dsp:txBody>
      <dsp:txXfrm>
        <a:off x="212875" y="413"/>
        <a:ext cx="1036740" cy="1036740"/>
      </dsp:txXfrm>
    </dsp:sp>
    <dsp:sp modelId="{72B0B93E-C926-4A91-965C-4ABA13BD321C}">
      <dsp:nvSpPr>
        <dsp:cNvPr id="4" name="Isosceles Triangle 3"/>
        <dsp:cNvSpPr/>
      </dsp:nvSpPr>
      <dsp:spPr bwMode="white">
        <a:xfrm rot="10799999">
          <a:off x="549816" y="1162947"/>
          <a:ext cx="362859" cy="283890"/>
        </a:xfrm>
        <a:prstGeom prst="triangle">
          <a:avLst/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 rot="10799999">
        <a:off x="549816" y="1162947"/>
        <a:ext cx="362859" cy="283890"/>
      </dsp:txXfrm>
    </dsp:sp>
    <dsp:sp modelId="{B314684B-0AC5-4E2A-8D26-4231BDBAB030}">
      <dsp:nvSpPr>
        <dsp:cNvPr id="6" name="Oval 5"/>
        <dsp:cNvSpPr/>
      </dsp:nvSpPr>
      <dsp:spPr bwMode="white">
        <a:xfrm>
          <a:off x="385493" y="1572630"/>
          <a:ext cx="691506" cy="691506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8890" tIns="8890" rIns="8890" bIns="8890" anchor="ctr"/>
        <a:lstStyle>
          <a:lvl1pPr algn="ctr">
            <a:defRPr sz="10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700"/>
            <a:t>Mcrophone</a:t>
          </a:r>
          <a:endParaRPr lang="en-US" sz="700"/>
        </a:p>
      </dsp:txBody>
      <dsp:txXfrm>
        <a:off x="385493" y="1572630"/>
        <a:ext cx="691506" cy="691506"/>
      </dsp:txXfrm>
    </dsp:sp>
    <dsp:sp modelId="{E817CE1B-4459-465C-B829-58E118C2C6D1}">
      <dsp:nvSpPr>
        <dsp:cNvPr id="7" name="Isosceles Triangle 6"/>
        <dsp:cNvSpPr/>
      </dsp:nvSpPr>
      <dsp:spPr bwMode="white">
        <a:xfrm rot="5384449">
          <a:off x="1325877" y="1772927"/>
          <a:ext cx="362859" cy="283890"/>
        </a:xfrm>
        <a:prstGeom prst="triangle">
          <a:avLst/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 rot="5384449">
        <a:off x="1325877" y="1772927"/>
        <a:ext cx="362859" cy="283890"/>
      </dsp:txXfrm>
    </dsp:sp>
    <dsp:sp modelId="{4071E937-3479-464E-AB44-89ECDE60C8D1}">
      <dsp:nvSpPr>
        <dsp:cNvPr id="9" name="Oval 8"/>
        <dsp:cNvSpPr/>
      </dsp:nvSpPr>
      <dsp:spPr bwMode="white">
        <a:xfrm>
          <a:off x="1937616" y="1565609"/>
          <a:ext cx="691506" cy="691506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2700" tIns="12700" rIns="12700" bIns="12700" anchor="ctr"/>
        <a:lstStyle>
          <a:lvl1pPr algn="ctr">
            <a:defRPr sz="10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Analog signal</a:t>
          </a:r>
          <a:endParaRPr lang="en-US"/>
        </a:p>
      </dsp:txBody>
      <dsp:txXfrm>
        <a:off x="1937616" y="1565609"/>
        <a:ext cx="691506" cy="691506"/>
      </dsp:txXfrm>
    </dsp:sp>
    <dsp:sp modelId="{F7A863B0-8535-414E-9B19-EEB01BA1953E}">
      <dsp:nvSpPr>
        <dsp:cNvPr id="10" name="Isosceles Triangle 9"/>
        <dsp:cNvSpPr/>
      </dsp:nvSpPr>
      <dsp:spPr bwMode="white">
        <a:xfrm>
          <a:off x="2101939" y="1069617"/>
          <a:ext cx="362859" cy="283890"/>
        </a:xfrm>
        <a:prstGeom prst="triangle">
          <a:avLst/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2101939" y="1069617"/>
        <a:ext cx="362859" cy="283890"/>
      </dsp:txXfrm>
    </dsp:sp>
    <dsp:sp modelId="{F89AAAC1-D238-4E08-AA25-01EF52BD44F2}">
      <dsp:nvSpPr>
        <dsp:cNvPr id="28" name="Oval 27"/>
        <dsp:cNvSpPr/>
      </dsp:nvSpPr>
      <dsp:spPr bwMode="white">
        <a:xfrm>
          <a:off x="1937616" y="166009"/>
          <a:ext cx="691506" cy="691506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8890" tIns="8890" rIns="8890" bIns="8890" anchor="ctr"/>
        <a:lstStyle>
          <a:lvl1pPr algn="ctr">
            <a:defRPr sz="10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700"/>
            <a:t>OpAmp comparator</a:t>
          </a:r>
          <a:endParaRPr lang="en-US" sz="700"/>
        </a:p>
      </dsp:txBody>
      <dsp:txXfrm>
        <a:off x="1937616" y="166009"/>
        <a:ext cx="691506" cy="691506"/>
      </dsp:txXfrm>
    </dsp:sp>
    <dsp:sp modelId="{0B9C8A2F-0E92-4C6F-8528-4BFBE97AF22A}">
      <dsp:nvSpPr>
        <dsp:cNvPr id="29" name="Isosceles Triangle 28"/>
        <dsp:cNvSpPr/>
      </dsp:nvSpPr>
      <dsp:spPr bwMode="white">
        <a:xfrm rot="5415550">
          <a:off x="2878000" y="373327"/>
          <a:ext cx="362859" cy="283890"/>
        </a:xfrm>
        <a:prstGeom prst="triangle">
          <a:avLst/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 rot="5415550">
        <a:off x="2878000" y="373327"/>
        <a:ext cx="362859" cy="283890"/>
      </dsp:txXfrm>
    </dsp:sp>
    <dsp:sp modelId="{4669DB03-EFFE-4591-A38D-6D5E82AE86CB}">
      <dsp:nvSpPr>
        <dsp:cNvPr id="15" name="Oval 14"/>
        <dsp:cNvSpPr/>
      </dsp:nvSpPr>
      <dsp:spPr bwMode="white">
        <a:xfrm>
          <a:off x="3489739" y="173030"/>
          <a:ext cx="691506" cy="691506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2700" tIns="12700" rIns="12700" bIns="12700" anchor="ctr"/>
        <a:lstStyle>
          <a:lvl1pPr algn="ctr">
            <a:defRPr sz="10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Digital signal</a:t>
          </a:r>
          <a:endParaRPr lang="en-US"/>
        </a:p>
      </dsp:txBody>
      <dsp:txXfrm>
        <a:off x="3489739" y="173030"/>
        <a:ext cx="691506" cy="691506"/>
      </dsp:txXfrm>
    </dsp:sp>
    <dsp:sp modelId="{8C0569FE-CA8B-4C4E-98D0-A87F91FD03F7}">
      <dsp:nvSpPr>
        <dsp:cNvPr id="16" name="Isosceles Triangle 15"/>
        <dsp:cNvSpPr/>
      </dsp:nvSpPr>
      <dsp:spPr bwMode="white">
        <a:xfrm rot="10799999">
          <a:off x="3654062" y="1076638"/>
          <a:ext cx="362859" cy="283890"/>
        </a:xfrm>
        <a:prstGeom prst="triangle">
          <a:avLst/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 rot="10799999">
        <a:off x="3654062" y="1076638"/>
        <a:ext cx="362859" cy="283890"/>
      </dsp:txXfrm>
    </dsp:sp>
    <dsp:sp modelId="{015A562F-E373-43D2-B864-6AB3F0DB3194}">
      <dsp:nvSpPr>
        <dsp:cNvPr id="18" name="Oval 17"/>
        <dsp:cNvSpPr/>
      </dsp:nvSpPr>
      <dsp:spPr bwMode="white">
        <a:xfrm>
          <a:off x="3489739" y="1572630"/>
          <a:ext cx="691506" cy="691506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2700" tIns="12700" rIns="12700" bIns="12700" anchor="ctr"/>
        <a:lstStyle>
          <a:lvl1pPr algn="ctr">
            <a:defRPr sz="10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Arduino</a:t>
          </a:r>
          <a:endParaRPr lang="en-US"/>
        </a:p>
      </dsp:txBody>
      <dsp:txXfrm>
        <a:off x="3489739" y="1572630"/>
        <a:ext cx="691506" cy="691506"/>
      </dsp:txXfrm>
    </dsp:sp>
    <dsp:sp modelId="{F62EE7F6-B343-472C-B030-5EE1604404A3}">
      <dsp:nvSpPr>
        <dsp:cNvPr id="19" name="Isosceles Triangle 18"/>
        <dsp:cNvSpPr/>
      </dsp:nvSpPr>
      <dsp:spPr bwMode="white">
        <a:xfrm rot="5384449">
          <a:off x="4430123" y="1772927"/>
          <a:ext cx="362859" cy="283890"/>
        </a:xfrm>
        <a:prstGeom prst="triangle">
          <a:avLst/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 rot="5384449">
        <a:off x="4430123" y="1772927"/>
        <a:ext cx="362859" cy="283890"/>
      </dsp:txXfrm>
    </dsp:sp>
    <dsp:sp modelId="{E083CE36-B366-455E-8F8A-074520897C08}">
      <dsp:nvSpPr>
        <dsp:cNvPr id="21" name="Oval 20"/>
        <dsp:cNvSpPr/>
      </dsp:nvSpPr>
      <dsp:spPr bwMode="white">
        <a:xfrm>
          <a:off x="5041861" y="1565609"/>
          <a:ext cx="691506" cy="691506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2700" tIns="12700" rIns="12700" bIns="12700" anchor="ctr"/>
        <a:lstStyle>
          <a:lvl1pPr algn="ctr">
            <a:defRPr sz="1000"/>
          </a:lvl1pPr>
          <a:lvl2pPr marL="57150" indent="-57150" algn="ctr">
            <a:defRPr sz="700"/>
          </a:lvl2pPr>
          <a:lvl3pPr marL="114300" indent="-57150" algn="ctr">
            <a:defRPr sz="700"/>
          </a:lvl3pPr>
          <a:lvl4pPr marL="171450" indent="-57150" algn="ctr">
            <a:defRPr sz="700"/>
          </a:lvl4pPr>
          <a:lvl5pPr marL="228600" indent="-57150" algn="ctr">
            <a:defRPr sz="700"/>
          </a:lvl5pPr>
          <a:lvl6pPr marL="285750" indent="-57150" algn="ctr">
            <a:defRPr sz="700"/>
          </a:lvl6pPr>
          <a:lvl7pPr marL="342900" indent="-57150" algn="ctr">
            <a:defRPr sz="700"/>
          </a:lvl7pPr>
          <a:lvl8pPr marL="400050" indent="-57150" algn="ctr">
            <a:defRPr sz="700"/>
          </a:lvl8pPr>
          <a:lvl9pPr marL="457200" indent="-57150" algn="ctr">
            <a:defRPr sz="7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Relay</a:t>
          </a:r>
          <a:endParaRPr lang="en-US"/>
        </a:p>
      </dsp:txBody>
      <dsp:txXfrm>
        <a:off x="5041861" y="1565609"/>
        <a:ext cx="691506" cy="691506"/>
      </dsp:txXfrm>
    </dsp:sp>
    <dsp:sp modelId="{A832B92E-9A47-4EB5-B9CF-F521DCCD156C}">
      <dsp:nvSpPr>
        <dsp:cNvPr id="22" name="Isosceles Triangle 21"/>
        <dsp:cNvSpPr/>
      </dsp:nvSpPr>
      <dsp:spPr bwMode="white">
        <a:xfrm>
          <a:off x="5206185" y="1155925"/>
          <a:ext cx="362859" cy="283890"/>
        </a:xfrm>
        <a:prstGeom prst="triangle">
          <a:avLst/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5206185" y="1155925"/>
        <a:ext cx="362859" cy="283890"/>
      </dsp:txXfrm>
    </dsp:sp>
    <dsp:sp modelId="{28F6FFF4-D0D2-4EE9-A86D-32D22DEDAAF9}">
      <dsp:nvSpPr>
        <dsp:cNvPr id="26" name="Oval 25"/>
        <dsp:cNvSpPr/>
      </dsp:nvSpPr>
      <dsp:spPr bwMode="white">
        <a:xfrm>
          <a:off x="4869244" y="-6608"/>
          <a:ext cx="1036740" cy="1036740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22860" tIns="22860" rIns="22860" bIns="22860" anchor="ctr"/>
        <a:lstStyle>
          <a:lvl1pPr algn="ctr">
            <a:defRPr sz="18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/>
            <a:t>LEDs</a:t>
          </a:r>
          <a:endParaRPr lang="en-US"/>
        </a:p>
      </dsp:txBody>
      <dsp:txXfrm>
        <a:off x="4869244" y="-6608"/>
        <a:ext cx="1036740" cy="1036740"/>
      </dsp:txXfrm>
    </dsp:sp>
    <dsp:sp modelId="{73EFF32A-EEFC-4D6C-9BC3-3309ABC1C4B9}">
      <dsp:nvSpPr>
        <dsp:cNvPr id="5" name="Oval 4" hidden="1"/>
        <dsp:cNvSpPr/>
      </dsp:nvSpPr>
      <dsp:spPr>
        <a:xfrm>
          <a:off x="212875" y="1400013"/>
          <a:ext cx="1036740" cy="1036740"/>
        </a:xfrm>
        <a:prstGeom prst="ellipse">
          <a:avLst/>
        </a:prstGeom>
      </dsp:spPr>
      <dsp:txXfrm>
        <a:off x="212875" y="1400013"/>
        <a:ext cx="1036740" cy="1036740"/>
      </dsp:txXfrm>
    </dsp:sp>
    <dsp:sp modelId="{2332DBDC-838E-49F6-81B8-9B23B4215B97}">
      <dsp:nvSpPr>
        <dsp:cNvPr id="8" name="Oval 7" hidden="1"/>
        <dsp:cNvSpPr/>
      </dsp:nvSpPr>
      <dsp:spPr>
        <a:xfrm>
          <a:off x="1764998" y="1392992"/>
          <a:ext cx="1036740" cy="1036740"/>
        </a:xfrm>
        <a:prstGeom prst="ellipse">
          <a:avLst/>
        </a:prstGeom>
      </dsp:spPr>
      <dsp:txXfrm>
        <a:off x="1764998" y="1392992"/>
        <a:ext cx="1036740" cy="1036740"/>
      </dsp:txXfrm>
    </dsp:sp>
    <dsp:sp modelId="{7EBA6321-14DE-4B5F-B0ED-E0EEDFA7D6AC}">
      <dsp:nvSpPr>
        <dsp:cNvPr id="27" name="Oval 26" hidden="1"/>
        <dsp:cNvSpPr/>
      </dsp:nvSpPr>
      <dsp:spPr>
        <a:xfrm>
          <a:off x="1764998" y="-6608"/>
          <a:ext cx="1036740" cy="1036740"/>
        </a:xfrm>
        <a:prstGeom prst="ellipse">
          <a:avLst/>
        </a:prstGeom>
      </dsp:spPr>
      <dsp:txXfrm>
        <a:off x="1764998" y="-6608"/>
        <a:ext cx="1036740" cy="1036740"/>
      </dsp:txXfrm>
    </dsp:sp>
    <dsp:sp modelId="{9751747E-F866-4FE0-96DF-10794667038C}">
      <dsp:nvSpPr>
        <dsp:cNvPr id="14" name="Oval 13" hidden="1"/>
        <dsp:cNvSpPr/>
      </dsp:nvSpPr>
      <dsp:spPr>
        <a:xfrm>
          <a:off x="3317121" y="413"/>
          <a:ext cx="1036740" cy="1036740"/>
        </a:xfrm>
        <a:prstGeom prst="ellipse">
          <a:avLst/>
        </a:prstGeom>
      </dsp:spPr>
      <dsp:txXfrm>
        <a:off x="3317121" y="413"/>
        <a:ext cx="1036740" cy="1036740"/>
      </dsp:txXfrm>
    </dsp:sp>
    <dsp:sp modelId="{8D79C54E-A6E7-4B64-BF83-6262C340BA5A}">
      <dsp:nvSpPr>
        <dsp:cNvPr id="17" name="Oval 16" hidden="1"/>
        <dsp:cNvSpPr/>
      </dsp:nvSpPr>
      <dsp:spPr>
        <a:xfrm>
          <a:off x="3317121" y="1400013"/>
          <a:ext cx="1036740" cy="1036740"/>
        </a:xfrm>
        <a:prstGeom prst="ellipse">
          <a:avLst/>
        </a:prstGeom>
      </dsp:spPr>
      <dsp:txXfrm>
        <a:off x="3317121" y="1400013"/>
        <a:ext cx="1036740" cy="1036740"/>
      </dsp:txXfrm>
    </dsp:sp>
    <dsp:sp modelId="{3F23BAED-9E57-4877-ABBD-F4D1E8A3CA3C}">
      <dsp:nvSpPr>
        <dsp:cNvPr id="20" name="Oval 19" hidden="1"/>
        <dsp:cNvSpPr/>
      </dsp:nvSpPr>
      <dsp:spPr>
        <a:xfrm>
          <a:off x="4869244" y="1392992"/>
          <a:ext cx="1036740" cy="1036740"/>
        </a:xfrm>
        <a:prstGeom prst="ellipse">
          <a:avLst/>
        </a:prstGeom>
      </dsp:spPr>
      <dsp:txXfrm>
        <a:off x="4869244" y="1392992"/>
        <a:ext cx="1036740" cy="10367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contDir" val="revDir"/>
          <dgm:param type="grDir" val="tL"/>
          <dgm:param type="flowDir" val="col"/>
        </dgm:alg>
      </dgm:if>
      <dgm:else name="Name2">
        <dgm:alg type="snake">
          <dgm:param type="contDir" val="revDir"/>
          <dgm:param type="grDir" val="tR"/>
          <dgm:param type="flowDir" val="co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srcNode" val="firstNode"/>
                    <dgm:param type="dstNode" val="shape"/>
                    <dgm:param type="begPts" val="auto"/>
                    <dgm:param type="endPts" val="auto"/>
                  </dgm:alg>
                </dgm:if>
                <dgm:if name="Name13" axis="self" ptType="sibTrans" func="revPos" op="equ" val="1">
                  <dgm:alg type="conn">
                    <dgm:param type="srcNode" val="shape"/>
                    <dgm:param type="dstNode" val="lastNode"/>
                    <dgm:param type="begPts" val="auto"/>
                    <dgm:param type="endPts" val="auto"/>
                  </dgm:alg>
                </dgm:if>
                <dgm:else name="Name14">
                  <dgm:alg type="conn">
                    <dgm:param type="srcNode" val="shape"/>
                    <dgm:param type="dstNode" val="shape"/>
                    <dgm:param type="begPts" val="auto"/>
                    <dgm:param type="endPts" val="auto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srcNode" val="firstNode"/>
                    <dgm:param type="dstNode" val="shape"/>
                    <dgm:param type="begPts" val="auto"/>
                    <dgm:param type="endPts" val="auto"/>
                  </dgm:alg>
                </dgm:if>
                <dgm:if name="Name18" axis="self" ptType="sibTrans" func="revPos" op="equ" val="1">
                  <dgm:alg type="conn">
                    <dgm:param type="srcNode" val="shape"/>
                    <dgm:param type="dstNode" val="lastNode"/>
                    <dgm:param type="begPts" val="auto"/>
                    <dgm:param type="endPts" val="auto"/>
                  </dgm:alg>
                </dgm:if>
                <dgm:else name="Name19">
                  <dgm:alg type="conn">
                    <dgm:param type="srcNode" val="shape"/>
                    <dgm:param type="dstNode" val="shape"/>
                    <dgm:param type="begPts" val="auto"/>
                    <dgm:param type="endPts" val="auto"/>
                  </dgm:alg>
                </dgm:else>
              </dgm:choose>
            </dgm:else>
          </dgm:choose>
          <dgm:shape xmlns:r="http://schemas.openxmlformats.org/officeDocument/2006/relationships" type="triangle" r:blip="" rot="90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a4b3b7ab8f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a4b3b7ab8f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a4b3b7ab8f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a4b3b7ab8f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9ebd6be3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9ebd6be3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9ebd6be3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9ebd6be3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9ebd6be3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9ebd6be3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9ebd6be3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9ebd6be3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22895"/>
            <a:ext cx="3852000" cy="20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032950"/>
            <a:ext cx="2962200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-1829809" y="-197483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11700"/>
            <a:ext cx="7901400" cy="3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21" name="Google Shape;21;p4"/>
          <p:cNvSpPr/>
          <p:nvPr/>
        </p:nvSpPr>
        <p:spPr>
          <a:xfrm>
            <a:off x="7847591" y="-168908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1398703">
            <a:off x="1587171" y="641380"/>
            <a:ext cx="5337561" cy="377164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552700" y="2131350"/>
            <a:ext cx="42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552700" y="1383425"/>
            <a:ext cx="923400" cy="6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552700" y="2957291"/>
            <a:ext cx="29358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33" name="Google Shape;33;p6"/>
          <p:cNvSpPr/>
          <p:nvPr/>
        </p:nvSpPr>
        <p:spPr>
          <a:xfrm rot="-7770059">
            <a:off x="7428425" y="-1102421"/>
            <a:ext cx="4039685" cy="296749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720000" y="2678421"/>
            <a:ext cx="3261300" cy="1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20000" y="149070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37" name="Google Shape;37;p7"/>
          <p:cNvSpPr/>
          <p:nvPr/>
        </p:nvSpPr>
        <p:spPr>
          <a:xfrm rot="-1099162">
            <a:off x="5134470" y="3563817"/>
            <a:ext cx="5697542" cy="418533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" name="Google Shape;38;p7"/>
          <p:cNvSpPr/>
          <p:nvPr/>
        </p:nvSpPr>
        <p:spPr>
          <a:xfrm rot="-10443068">
            <a:off x="-1212618" y="-1758140"/>
            <a:ext cx="4040298" cy="2967949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55183" y="-402025"/>
            <a:ext cx="7001967" cy="514355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" name="Google Shape;41;p8"/>
          <p:cNvSpPr txBox="1">
            <a:spLocks noGrp="1"/>
          </p:cNvSpPr>
          <p:nvPr>
            <p:ph type="subTitle" idx="1"/>
          </p:nvPr>
        </p:nvSpPr>
        <p:spPr>
          <a:xfrm>
            <a:off x="1508700" y="2466428"/>
            <a:ext cx="38661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508700" y="1668250"/>
            <a:ext cx="38661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4754222" y="1653880"/>
            <a:ext cx="3677100" cy="11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1"/>
          </p:nvPr>
        </p:nvSpPr>
        <p:spPr>
          <a:xfrm flipH="1">
            <a:off x="4754222" y="2701195"/>
            <a:ext cx="3677100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55" name="Google Shape;55;p11"/>
          <p:cNvSpPr/>
          <p:nvPr/>
        </p:nvSpPr>
        <p:spPr>
          <a:xfrm>
            <a:off x="6169150" y="3675629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9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 rot="-9843763" flipH="1">
            <a:off x="1210955" y="167965"/>
            <a:ext cx="7743762" cy="4660210"/>
          </a:xfrm>
          <a:custGeom>
            <a:avLst/>
            <a:gdLst/>
            <a:ahLst/>
            <a:cxnLst/>
            <a:rect l="l" t="t" r="r" b="b"/>
            <a:pathLst>
              <a:path w="159514" h="110474" extrusionOk="0">
                <a:moveTo>
                  <a:pt x="45147" y="0"/>
                </a:moveTo>
                <a:cubicBezTo>
                  <a:pt x="37611" y="0"/>
                  <a:pt x="30146" y="3378"/>
                  <a:pt x="22816" y="12595"/>
                </a:cubicBezTo>
                <a:cubicBezTo>
                  <a:pt x="0" y="41316"/>
                  <a:pt x="46700" y="90351"/>
                  <a:pt x="69249" y="103327"/>
                </a:cubicBezTo>
                <a:cubicBezTo>
                  <a:pt x="77689" y="108192"/>
                  <a:pt x="87067" y="110473"/>
                  <a:pt x="96471" y="110473"/>
                </a:cubicBezTo>
                <a:cubicBezTo>
                  <a:pt x="119178" y="110473"/>
                  <a:pt x="142032" y="97169"/>
                  <a:pt x="152175" y="74807"/>
                </a:cubicBezTo>
                <a:cubicBezTo>
                  <a:pt x="159147" y="59396"/>
                  <a:pt x="159514" y="43484"/>
                  <a:pt x="150307" y="30075"/>
                </a:cubicBezTo>
                <a:cubicBezTo>
                  <a:pt x="143020" y="19415"/>
                  <a:pt x="138448" y="16065"/>
                  <a:pt x="134265" y="16065"/>
                </a:cubicBezTo>
                <a:cubicBezTo>
                  <a:pt x="128185" y="16065"/>
                  <a:pt x="122926" y="23142"/>
                  <a:pt x="111346" y="25138"/>
                </a:cubicBezTo>
                <a:cubicBezTo>
                  <a:pt x="110039" y="25364"/>
                  <a:pt x="108728" y="25470"/>
                  <a:pt x="107413" y="25470"/>
                </a:cubicBezTo>
                <a:cubicBezTo>
                  <a:pt x="87055" y="25470"/>
                  <a:pt x="65838" y="0"/>
                  <a:pt x="45147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 flipH="1">
            <a:off x="4168650" y="1723650"/>
            <a:ext cx="3626700" cy="1696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7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body" idx="1"/>
          </p:nvPr>
        </p:nvSpPr>
        <p:spPr>
          <a:xfrm>
            <a:off x="720000" y="2075500"/>
            <a:ext cx="5250900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1" name="Google Shape;141;p22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143" name="Google Shape;143;p22"/>
          <p:cNvSpPr/>
          <p:nvPr/>
        </p:nvSpPr>
        <p:spPr>
          <a:xfrm rot="-3678890" flipH="1">
            <a:off x="6399760" y="2305526"/>
            <a:ext cx="4402922" cy="323432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A00000000000000"/>
              <a:buNone/>
              <a:defRPr sz="320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A00000000000000"/>
              <a:buNone/>
              <a:defRPr sz="320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A00000000000000"/>
              <a:buNone/>
              <a:defRPr sz="320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A00000000000000"/>
              <a:buNone/>
              <a:defRPr sz="320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A00000000000000"/>
              <a:buNone/>
              <a:defRPr sz="320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A00000000000000"/>
              <a:buNone/>
              <a:defRPr sz="320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A00000000000000"/>
              <a:buNone/>
              <a:defRPr sz="320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A00000000000000"/>
              <a:buNone/>
              <a:defRPr sz="320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A00000000000000"/>
              <a:buNone/>
              <a:defRPr sz="320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 panose="00000500000000000000"/>
              <a:buChar char="●"/>
              <a:defRPr sz="18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○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■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●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○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■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●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○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 panose="00000500000000000000"/>
              <a:buChar char="■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9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9;p29"/>
          <p:cNvSpPr/>
          <p:nvPr/>
        </p:nvSpPr>
        <p:spPr>
          <a:xfrm>
            <a:off x="684530" y="2043430"/>
            <a:ext cx="7868285" cy="36449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259;p29"/>
          <p:cNvSpPr/>
          <p:nvPr/>
        </p:nvSpPr>
        <p:spPr>
          <a:xfrm>
            <a:off x="3555965" y="1095898"/>
            <a:ext cx="2156816" cy="364554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TextBox 185"/>
          <p:cNvSpPr txBox="1"/>
          <p:nvPr/>
        </p:nvSpPr>
        <p:spPr>
          <a:xfrm>
            <a:off x="1760009" y="1137167"/>
            <a:ext cx="5748728" cy="275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200" b="1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PROJECT PRESENTATION</a:t>
            </a:r>
            <a:endParaRPr lang="en-US" sz="1200" b="1" i="0" u="none" strike="noStrike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4" name="Picture 3" descr="th"/>
          <p:cNvPicPr>
            <a:picLocks noChangeAspect="1"/>
          </p:cNvPicPr>
          <p:nvPr/>
        </p:nvPicPr>
        <p:blipFill>
          <a:blip r:embed="rId1"/>
          <a:srcRect b="17450"/>
          <a:stretch>
            <a:fillRect/>
          </a:stretch>
        </p:blipFill>
        <p:spPr>
          <a:xfrm>
            <a:off x="3835400" y="2863850"/>
            <a:ext cx="2540000" cy="2096770"/>
          </a:xfrm>
          <a:prstGeom prst="roundRect">
            <a:avLst/>
          </a:prstGeom>
        </p:spPr>
      </p:pic>
      <p:sp>
        <p:nvSpPr>
          <p:cNvPr id="613" name="Google Shape;613;p36"/>
          <p:cNvSpPr/>
          <p:nvPr/>
        </p:nvSpPr>
        <p:spPr>
          <a:xfrm>
            <a:off x="2765382" y="599895"/>
            <a:ext cx="118571" cy="125195"/>
          </a:xfrm>
          <a:custGeom>
            <a:avLst/>
            <a:gdLst/>
            <a:ahLst/>
            <a:cxnLst/>
            <a:rect l="l" t="t" r="r" b="b"/>
            <a:pathLst>
              <a:path w="4171" h="4404" extrusionOk="0">
                <a:moveTo>
                  <a:pt x="1535" y="0"/>
                </a:moveTo>
                <a:lnTo>
                  <a:pt x="1" y="2802"/>
                </a:lnTo>
                <a:cubicBezTo>
                  <a:pt x="935" y="3303"/>
                  <a:pt x="1835" y="3837"/>
                  <a:pt x="2703" y="4404"/>
                </a:cubicBezTo>
                <a:lnTo>
                  <a:pt x="4170" y="1568"/>
                </a:lnTo>
                <a:cubicBezTo>
                  <a:pt x="3336" y="1035"/>
                  <a:pt x="2436" y="467"/>
                  <a:pt x="153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5" name="Google Shape;615;p36"/>
          <p:cNvSpPr/>
          <p:nvPr/>
        </p:nvSpPr>
        <p:spPr>
          <a:xfrm>
            <a:off x="2589956" y="539202"/>
            <a:ext cx="137532" cy="103391"/>
          </a:xfrm>
          <a:custGeom>
            <a:avLst/>
            <a:gdLst/>
            <a:ahLst/>
            <a:cxnLst/>
            <a:rect l="l" t="t" r="r" b="b"/>
            <a:pathLst>
              <a:path w="4838" h="3637" extrusionOk="0">
                <a:moveTo>
                  <a:pt x="1669" y="1"/>
                </a:moveTo>
                <a:lnTo>
                  <a:pt x="1" y="2803"/>
                </a:lnTo>
                <a:cubicBezTo>
                  <a:pt x="1101" y="2969"/>
                  <a:pt x="2202" y="3270"/>
                  <a:pt x="3236" y="3637"/>
                </a:cubicBezTo>
                <a:cubicBezTo>
                  <a:pt x="3803" y="2703"/>
                  <a:pt x="4337" y="1735"/>
                  <a:pt x="4837" y="835"/>
                </a:cubicBezTo>
                <a:cubicBezTo>
                  <a:pt x="3803" y="434"/>
                  <a:pt x="2736" y="167"/>
                  <a:pt x="166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0" name="Google Shape;222;p26"/>
          <p:cNvSpPr/>
          <p:nvPr/>
        </p:nvSpPr>
        <p:spPr>
          <a:xfrm>
            <a:off x="403096" y="417660"/>
            <a:ext cx="8337808" cy="176375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1" name="Google Shape;230;p27"/>
          <p:cNvSpPr txBox="1">
            <a:spLocks noGrp="1"/>
          </p:cNvSpPr>
          <p:nvPr>
            <p:ph type="title"/>
          </p:nvPr>
        </p:nvSpPr>
        <p:spPr>
          <a:xfrm>
            <a:off x="-137736" y="313507"/>
            <a:ext cx="9518755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BANGABANDHU SHEIKH MUJIBUR RAHMAN DIGITAL UNIVERSITY, BANGLADESH </a:t>
            </a:r>
            <a:br>
              <a:rPr lang="en-US" sz="2000" b="0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</a:br>
            <a:br>
              <a:rPr lang="en-US" sz="2000" b="0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</a:br>
            <a:br>
              <a:rPr lang="en-US" sz="2000" b="0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</a:br>
            <a:br>
              <a:rPr lang="en-US" sz="2000" dirty="0">
                <a:solidFill>
                  <a:schemeClr val="tx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</a:br>
            <a:endParaRPr lang="en-US" sz="2000" dirty="0">
              <a:solidFill>
                <a:schemeClr val="tx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82" name="Google Shape;230;p27"/>
          <p:cNvSpPr txBox="1"/>
          <p:nvPr/>
        </p:nvSpPr>
        <p:spPr>
          <a:xfrm>
            <a:off x="365475" y="18744"/>
            <a:ext cx="8889167" cy="26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A00000000000000"/>
              <a:buNone/>
              <a:defRPr sz="3200" b="0" i="0" u="none" strike="noStrike" cap="none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 panose="020B0004020203020204"/>
              <a:buNone/>
              <a:defRPr sz="3200" b="0" i="0" u="none" strike="noStrike" cap="none">
                <a:solidFill>
                  <a:schemeClr val="dk1"/>
                </a:solidFill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 panose="020B0004020203020204"/>
              <a:buNone/>
              <a:defRPr sz="3200" b="0" i="0" u="none" strike="noStrike" cap="none">
                <a:solidFill>
                  <a:schemeClr val="dk1"/>
                </a:solidFill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 panose="020B0004020203020204"/>
              <a:buNone/>
              <a:defRPr sz="3200" b="0" i="0" u="none" strike="noStrike" cap="none">
                <a:solidFill>
                  <a:schemeClr val="dk1"/>
                </a:solidFill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 panose="020B0004020203020204"/>
              <a:buNone/>
              <a:defRPr sz="3200" b="0" i="0" u="none" strike="noStrike" cap="none">
                <a:solidFill>
                  <a:schemeClr val="dk1"/>
                </a:solidFill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 panose="020B0004020203020204"/>
              <a:buNone/>
              <a:defRPr sz="3200" b="0" i="0" u="none" strike="noStrike" cap="none">
                <a:solidFill>
                  <a:schemeClr val="dk1"/>
                </a:solidFill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 panose="020B0004020203020204"/>
              <a:buNone/>
              <a:defRPr sz="3200" b="0" i="0" u="none" strike="noStrike" cap="none">
                <a:solidFill>
                  <a:schemeClr val="dk1"/>
                </a:solidFill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 panose="020B0004020203020204"/>
              <a:buNone/>
              <a:defRPr sz="3200" b="0" i="0" u="none" strike="noStrike" cap="none">
                <a:solidFill>
                  <a:schemeClr val="dk1"/>
                </a:solidFill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 panose="020B0004020203020204"/>
              <a:buNone/>
              <a:defRPr sz="3200" b="0" i="0" u="none" strike="noStrike" cap="none">
                <a:solidFill>
                  <a:schemeClr val="dk1"/>
                </a:solidFill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>
            <a:pPr rtl="0">
              <a:spcBef>
                <a:spcPts val="0"/>
              </a:spcBef>
              <a:spcAft>
                <a:spcPts val="100"/>
              </a:spcAft>
            </a:pPr>
            <a:r>
              <a:rPr lang="as-IN" sz="1400" b="1" i="0" u="none" strike="noStrike" dirty="0">
                <a:solidFill>
                  <a:schemeClr val="tx1"/>
                </a:solidFill>
                <a:effectLst/>
                <a:latin typeface="Li Alinur Showpnopuri Unicode" panose="02000500000000000000" pitchFamily="2" charset="0"/>
                <a:cs typeface="Li Alinur Showpnopuri Unicode" panose="02000500000000000000" pitchFamily="2" charset="0"/>
              </a:rPr>
              <a:t>শিক্ষা নিয়ে গড়বো দেশ                                                  </a:t>
            </a:r>
            <a:r>
              <a:rPr lang="en-US" sz="1400" b="1" i="0" u="none" strike="noStrike" dirty="0">
                <a:solidFill>
                  <a:schemeClr val="tx1"/>
                </a:solidFill>
                <a:effectLst/>
                <a:latin typeface="Li Alinur Showpnopuri Unicode" panose="02000500000000000000" pitchFamily="2" charset="0"/>
                <a:cs typeface="Li Alinur Showpnopuri Unicode" panose="02000500000000000000" pitchFamily="2" charset="0"/>
              </a:rPr>
              <a:t>                              </a:t>
            </a:r>
            <a:r>
              <a:rPr lang="as-IN" sz="1400" b="1" i="0" u="none" strike="noStrike" dirty="0">
                <a:solidFill>
                  <a:schemeClr val="tx1"/>
                </a:solidFill>
                <a:effectLst/>
                <a:latin typeface="Li Alinur Showpnopuri Unicode" panose="02000500000000000000" pitchFamily="2" charset="0"/>
                <a:cs typeface="Li Alinur Showpnopuri Unicode" panose="02000500000000000000" pitchFamily="2" charset="0"/>
              </a:rPr>
              <a:t>  </a:t>
            </a:r>
            <a:r>
              <a:rPr lang="en-US" sz="1400" b="1" i="0" u="none" strike="noStrike" dirty="0">
                <a:solidFill>
                  <a:schemeClr val="tx1"/>
                </a:solidFill>
                <a:effectLst/>
                <a:latin typeface="Li Alinur Showpnopuri Unicode" panose="02000500000000000000" pitchFamily="2" charset="0"/>
                <a:cs typeface="Li Alinur Showpnopuri Unicode" panose="02000500000000000000" pitchFamily="2" charset="0"/>
              </a:rPr>
              <a:t>                                </a:t>
            </a:r>
            <a:r>
              <a:rPr lang="as-IN" sz="1400" b="1" i="0" u="none" strike="noStrike" dirty="0">
                <a:solidFill>
                  <a:schemeClr val="tx1"/>
                </a:solidFill>
                <a:effectLst/>
                <a:latin typeface="Li Alinur Showpnopuri Unicode" panose="02000500000000000000" pitchFamily="2" charset="0"/>
                <a:cs typeface="Li Alinur Showpnopuri Unicode" panose="02000500000000000000" pitchFamily="2" charset="0"/>
              </a:rPr>
              <a:t>তথ্য-প্রযুক্তির বাংলাদেশ </a:t>
            </a:r>
            <a:endParaRPr lang="as-IN" sz="1400" b="0" dirty="0">
              <a:solidFill>
                <a:schemeClr val="tx1"/>
              </a:solidFill>
              <a:effectLst/>
              <a:latin typeface="Li Alinur Showpnopuri Unicode" panose="02000500000000000000" pitchFamily="2" charset="0"/>
              <a:cs typeface="Li Alinur Showpnopuri Unicode" panose="02000500000000000000" pitchFamily="2" charset="0"/>
            </a:endParaRPr>
          </a:p>
          <a:p>
            <a:br>
              <a:rPr lang="as-IN" sz="1400" dirty="0">
                <a:solidFill>
                  <a:schemeClr val="tx1"/>
                </a:solidFill>
                <a:latin typeface="Li Alinur Showpnopuri Unicode" panose="02000500000000000000" pitchFamily="2" charset="0"/>
                <a:cs typeface="Li Alinur Showpnopuri Unicode" panose="02000500000000000000" pitchFamily="2" charset="0"/>
              </a:rPr>
            </a:br>
            <a:endParaRPr lang="en-US" sz="1400" dirty="0">
              <a:solidFill>
                <a:schemeClr val="tx1"/>
              </a:solidFill>
              <a:latin typeface="Li Alinur Showpnopuri Unicode" panose="02000500000000000000" pitchFamily="2" charset="0"/>
              <a:cs typeface="Li Alinur Showpnopuri Unicode" panose="02000500000000000000" pitchFamily="2" charset="0"/>
            </a:endParaRPr>
          </a:p>
        </p:txBody>
      </p:sp>
      <p:pic>
        <p:nvPicPr>
          <p:cNvPr id="183" name="Picture 1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955" y="67945"/>
            <a:ext cx="683260" cy="349885"/>
          </a:xfrm>
          <a:prstGeom prst="rect">
            <a:avLst/>
          </a:prstGeom>
        </p:spPr>
      </p:pic>
      <p:sp>
        <p:nvSpPr>
          <p:cNvPr id="184" name="TextBox 183"/>
          <p:cNvSpPr txBox="1"/>
          <p:nvPr/>
        </p:nvSpPr>
        <p:spPr>
          <a:xfrm>
            <a:off x="-371424" y="1505922"/>
            <a:ext cx="9982169" cy="1014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COURSE </a:t>
            </a:r>
            <a:r>
              <a:rPr lang="en-GB" dirty="0">
                <a:solidFill>
                  <a:schemeClr val="tx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CODE-</a:t>
            </a:r>
            <a:r>
              <a:rPr lang="en-GB" dirty="0">
                <a:solidFill>
                  <a:schemeClr val="tx1"/>
                </a:solidFill>
                <a:latin typeface="Poppins Black" panose="00000A00000000000000" pitchFamily="2" charset="0"/>
                <a:cs typeface="Poppins Black" panose="00000A00000000000000" pitchFamily="2" charset="0"/>
                <a:sym typeface="+mn-ea"/>
              </a:rPr>
              <a:t>IRE 105 </a:t>
            </a:r>
            <a:endParaRPr lang="en-GB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pPr algn="ctr"/>
            <a:r>
              <a:rPr lang="en-GB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COURSE </a:t>
            </a:r>
            <a:r>
              <a:rPr lang="en-GB" dirty="0">
                <a:solidFill>
                  <a:schemeClr val="tx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TITLE-ELECTRONICS DEVICES AND APPLICATIONS SESSIONAL</a:t>
            </a:r>
            <a:endParaRPr lang="en-GB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pPr algn="ctr"/>
            <a:r>
              <a:rPr lang="en-GB" sz="3200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PR</a:t>
            </a:r>
            <a:r>
              <a:rPr lang="en-US" altLang="en-GB" sz="3200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OJECT</a:t>
            </a:r>
            <a:r>
              <a:rPr lang="en-GB" sz="3200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 </a:t>
            </a:r>
            <a:r>
              <a:rPr lang="en-GB" sz="3200" dirty="0">
                <a:solidFill>
                  <a:schemeClr val="tx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TITLE-</a:t>
            </a:r>
            <a:r>
              <a:rPr lang="en-US" altLang="en-GB" sz="3200" dirty="0">
                <a:solidFill>
                  <a:schemeClr val="tx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SMART CLAP SWITCH</a:t>
            </a:r>
            <a:endParaRPr lang="en-US" altLang="en-GB" sz="3200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87" name="TextBox 186"/>
          <p:cNvSpPr txBox="1"/>
          <p:nvPr/>
        </p:nvSpPr>
        <p:spPr>
          <a:xfrm>
            <a:off x="369103" y="2816021"/>
            <a:ext cx="4686784" cy="2183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600"/>
              </a:spcAft>
            </a:pPr>
            <a:br>
              <a:rPr 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</a:br>
            <a:r>
              <a:rPr lang="en-GB" sz="1400" b="1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PREPARED BY:</a:t>
            </a:r>
            <a:endParaRPr lang="en-GB" sz="1400" b="1" i="0" u="none" strike="noStrike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pPr rtl="0">
              <a:spcBef>
                <a:spcPts val="0"/>
              </a:spcBef>
              <a:spcAft>
                <a:spcPts val="600"/>
              </a:spcAft>
            </a:pPr>
            <a:r>
              <a:rPr lang="en-US" altLang="en-GB" sz="1400" b="1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GROUP-05</a:t>
            </a:r>
            <a:endParaRPr lang="en-GB" sz="1400" b="1" i="0" u="none" strike="noStrike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pPr rtl="0">
              <a:spcBef>
                <a:spcPts val="0"/>
              </a:spcBef>
            </a:pPr>
            <a:r>
              <a:rPr 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M</a:t>
            </a:r>
            <a:r>
              <a:rPr lang="en-US" alt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EHRIN FARZANA</a:t>
            </a:r>
            <a:r>
              <a:rPr 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(ID-210100</a:t>
            </a:r>
            <a:r>
              <a:rPr lang="en-US" alt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13</a:t>
            </a:r>
            <a:r>
              <a:rPr 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)</a:t>
            </a:r>
            <a:endParaRPr lang="en-GB" b="1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pPr rtl="0">
              <a:spcBef>
                <a:spcPts val="0"/>
              </a:spcBef>
            </a:pPr>
            <a:r>
              <a:rPr lang="en-US" alt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MARIA JAHAN MIM</a:t>
            </a:r>
            <a:r>
              <a:rPr 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(ID-210100</a:t>
            </a:r>
            <a:r>
              <a:rPr lang="en-US" alt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22</a:t>
            </a:r>
            <a:r>
              <a:rPr 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)</a:t>
            </a:r>
            <a:endParaRPr lang="en-GB" b="1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pPr rtl="0">
              <a:spcBef>
                <a:spcPts val="0"/>
              </a:spcBef>
            </a:pPr>
            <a:r>
              <a:rPr lang="en-US" alt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ISMOT ARA</a:t>
            </a:r>
            <a:r>
              <a:rPr 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(ID-2101002</a:t>
            </a:r>
            <a:r>
              <a:rPr lang="en-US" alt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7</a:t>
            </a:r>
            <a:r>
              <a:rPr 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)</a:t>
            </a:r>
            <a:endParaRPr lang="en-GB" b="1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r>
              <a:rPr lang="en-US" alt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SADIA ISLAM MOU</a:t>
            </a:r>
            <a:r>
              <a:rPr 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(ID-2101002</a:t>
            </a:r>
            <a:r>
              <a:rPr lang="en-US" alt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8</a:t>
            </a:r>
            <a:r>
              <a:rPr lang="en-GB" b="1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)</a:t>
            </a:r>
            <a:endParaRPr lang="en-GB" b="1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endParaRPr lang="en-US" b="1" dirty="0">
              <a:solidFill>
                <a:schemeClr val="tx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  <a:t>Date of submission:  31-03-2024</a:t>
            </a:r>
            <a:endParaRPr lang="en-US" b="1" dirty="0">
              <a:solidFill>
                <a:schemeClr val="tx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6201758" y="3085588"/>
            <a:ext cx="2591110" cy="1460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>
              <a:spcBef>
                <a:spcPts val="0"/>
              </a:spcBef>
              <a:spcAft>
                <a:spcPts val="600"/>
              </a:spcAft>
            </a:pPr>
            <a:r>
              <a:rPr lang="en-GB" sz="1400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INSTRUCTED BY:</a:t>
            </a:r>
            <a:endParaRPr lang="en-GB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en-US" altLang="en-GB" sz="1400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SADIA ENAM</a:t>
            </a:r>
            <a:endParaRPr lang="en-GB" sz="1400" i="0" u="none" strike="noStrike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en-GB" sz="1400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LECTURER</a:t>
            </a:r>
            <a:endParaRPr lang="en-GB" sz="1400" i="0" u="none" strike="noStrike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en-GB" sz="1400" i="0" u="none" strike="noStrike" dirty="0">
                <a:solidFill>
                  <a:schemeClr val="tx1"/>
                </a:solidFill>
                <a:effectLst/>
                <a:latin typeface="Poppins Black" panose="00000A00000000000000" pitchFamily="2" charset="0"/>
                <a:cs typeface="Poppins Black" panose="00000A00000000000000" pitchFamily="2" charset="0"/>
              </a:rPr>
              <a:t>DEPARTMENT OF IRE, BDU</a:t>
            </a:r>
            <a:endParaRPr lang="en-GB" sz="1400" i="0" u="none" strike="noStrike" dirty="0">
              <a:solidFill>
                <a:schemeClr val="tx1"/>
              </a:solidFill>
              <a:effectLst/>
              <a:latin typeface="Poppins Black" panose="00000A00000000000000" pitchFamily="2" charset="0"/>
              <a:cs typeface="Poppins Black" panose="00000A00000000000000" pitchFamily="2" charset="0"/>
            </a:endParaRPr>
          </a:p>
          <a:p>
            <a:pPr algn="r"/>
            <a:br>
              <a:rPr lang="en-GB" dirty="0">
                <a:solidFill>
                  <a:schemeClr val="tx1"/>
                </a:solidFill>
                <a:latin typeface="Poppins Black" panose="00000A00000000000000" pitchFamily="2" charset="0"/>
                <a:cs typeface="Poppins Black" panose="00000A00000000000000" pitchFamily="2" charset="0"/>
              </a:rPr>
            </a:br>
            <a:endParaRPr lang="en-US" dirty="0">
              <a:solidFill>
                <a:schemeClr val="tx1"/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180" grpId="0" animBg="1"/>
      <p:bldP spid="181" grpId="0"/>
      <p:bldP spid="182" grpId="0"/>
      <p:bldP spid="184" grpId="0"/>
      <p:bldP spid="185" grpId="0" bldLvl="0" animBg="1"/>
      <p:bldP spid="186" grpId="0"/>
      <p:bldP spid="187" grpId="0"/>
      <p:bldP spid="188" grpId="0"/>
      <p:bldP spid="2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5"/>
          <p:cNvSpPr/>
          <p:nvPr/>
        </p:nvSpPr>
        <p:spPr>
          <a:xfrm rot="5400000">
            <a:off x="5022760" y="2866844"/>
            <a:ext cx="3875587" cy="27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25" name="Google Shape;525;p35"/>
          <p:cNvSpPr/>
          <p:nvPr/>
        </p:nvSpPr>
        <p:spPr>
          <a:xfrm rot="16200000">
            <a:off x="1785490" y="-100744"/>
            <a:ext cx="3880503" cy="6199624"/>
          </a:xfrm>
          <a:prstGeom prst="round2SameRect">
            <a:avLst>
              <a:gd name="adj1" fmla="val 8139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26" name="Google Shape;526;p35"/>
          <p:cNvGrpSpPr/>
          <p:nvPr/>
        </p:nvGrpSpPr>
        <p:grpSpPr>
          <a:xfrm>
            <a:off x="6878953" y="1399932"/>
            <a:ext cx="2229952" cy="3192295"/>
            <a:chOff x="6194150" y="1412099"/>
            <a:chExt cx="2229952" cy="3192295"/>
          </a:xfrm>
        </p:grpSpPr>
        <p:sp>
          <p:nvSpPr>
            <p:cNvPr id="527" name="Google Shape;527;p35"/>
            <p:cNvSpPr/>
            <p:nvPr/>
          </p:nvSpPr>
          <p:spPr>
            <a:xfrm>
              <a:off x="6489574" y="4369125"/>
              <a:ext cx="1934528" cy="235270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8" name="Google Shape;528;p35"/>
            <p:cNvSpPr/>
            <p:nvPr/>
          </p:nvSpPr>
          <p:spPr>
            <a:xfrm>
              <a:off x="6224403" y="4011707"/>
              <a:ext cx="89812" cy="326701"/>
            </a:xfrm>
            <a:custGeom>
              <a:avLst/>
              <a:gdLst/>
              <a:ahLst/>
              <a:cxnLst/>
              <a:rect l="l" t="t" r="r" b="b"/>
              <a:pathLst>
                <a:path w="3604" h="13110" extrusionOk="0">
                  <a:moveTo>
                    <a:pt x="1" y="0"/>
                  </a:moveTo>
                  <a:lnTo>
                    <a:pt x="1" y="13110"/>
                  </a:lnTo>
                  <a:lnTo>
                    <a:pt x="3603" y="1311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9" name="Google Shape;529;p35"/>
            <p:cNvSpPr/>
            <p:nvPr/>
          </p:nvSpPr>
          <p:spPr>
            <a:xfrm>
              <a:off x="6269308" y="2589448"/>
              <a:ext cx="296772" cy="1891976"/>
            </a:xfrm>
            <a:custGeom>
              <a:avLst/>
              <a:gdLst/>
              <a:ahLst/>
              <a:cxnLst/>
              <a:rect l="l" t="t" r="r" b="b"/>
              <a:pathLst>
                <a:path w="11909" h="75922" extrusionOk="0">
                  <a:moveTo>
                    <a:pt x="7339" y="0"/>
                  </a:moveTo>
                  <a:cubicBezTo>
                    <a:pt x="6905" y="0"/>
                    <a:pt x="6538" y="334"/>
                    <a:pt x="6538" y="801"/>
                  </a:cubicBezTo>
                  <a:lnTo>
                    <a:pt x="6538" y="73986"/>
                  </a:lnTo>
                  <a:cubicBezTo>
                    <a:pt x="6538" y="74820"/>
                    <a:pt x="5838" y="75521"/>
                    <a:pt x="4970" y="75521"/>
                  </a:cubicBezTo>
                  <a:lnTo>
                    <a:pt x="4103" y="75521"/>
                  </a:lnTo>
                  <a:cubicBezTo>
                    <a:pt x="3236" y="75521"/>
                    <a:pt x="2535" y="74820"/>
                    <a:pt x="2535" y="73986"/>
                  </a:cubicBezTo>
                  <a:lnTo>
                    <a:pt x="2535" y="67815"/>
                  </a:lnTo>
                  <a:cubicBezTo>
                    <a:pt x="2535" y="67400"/>
                    <a:pt x="2199" y="67046"/>
                    <a:pt x="1789" y="67046"/>
                  </a:cubicBezTo>
                  <a:cubicBezTo>
                    <a:pt x="1771" y="67046"/>
                    <a:pt x="1753" y="67047"/>
                    <a:pt x="1735" y="67048"/>
                  </a:cubicBezTo>
                  <a:lnTo>
                    <a:pt x="0" y="67048"/>
                  </a:lnTo>
                  <a:lnTo>
                    <a:pt x="0" y="67448"/>
                  </a:lnTo>
                  <a:lnTo>
                    <a:pt x="1735" y="67448"/>
                  </a:lnTo>
                  <a:cubicBezTo>
                    <a:pt x="1935" y="67448"/>
                    <a:pt x="2102" y="67615"/>
                    <a:pt x="2102" y="67815"/>
                  </a:cubicBezTo>
                  <a:lnTo>
                    <a:pt x="2102" y="73953"/>
                  </a:lnTo>
                  <a:cubicBezTo>
                    <a:pt x="2102" y="75054"/>
                    <a:pt x="3002" y="75921"/>
                    <a:pt x="4103" y="75921"/>
                  </a:cubicBezTo>
                  <a:lnTo>
                    <a:pt x="4970" y="75921"/>
                  </a:lnTo>
                  <a:cubicBezTo>
                    <a:pt x="6071" y="75921"/>
                    <a:pt x="6938" y="75054"/>
                    <a:pt x="6938" y="73986"/>
                  </a:cubicBezTo>
                  <a:lnTo>
                    <a:pt x="6938" y="767"/>
                  </a:lnTo>
                  <a:cubicBezTo>
                    <a:pt x="6938" y="567"/>
                    <a:pt x="7139" y="400"/>
                    <a:pt x="7339" y="400"/>
                  </a:cubicBezTo>
                  <a:lnTo>
                    <a:pt x="11909" y="400"/>
                  </a:lnTo>
                  <a:lnTo>
                    <a:pt x="119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" name="Google Shape;530;p35"/>
            <p:cNvSpPr/>
            <p:nvPr/>
          </p:nvSpPr>
          <p:spPr>
            <a:xfrm>
              <a:off x="6251017" y="2605223"/>
              <a:ext cx="1090624" cy="31623"/>
            </a:xfrm>
            <a:custGeom>
              <a:avLst/>
              <a:gdLst/>
              <a:ahLst/>
              <a:cxnLst/>
              <a:rect l="l" t="t" r="r" b="b"/>
              <a:pathLst>
                <a:path w="43765" h="1269" extrusionOk="0">
                  <a:moveTo>
                    <a:pt x="0" y="1"/>
                  </a:moveTo>
                  <a:lnTo>
                    <a:pt x="0" y="1268"/>
                  </a:lnTo>
                  <a:lnTo>
                    <a:pt x="43765" y="1268"/>
                  </a:lnTo>
                  <a:lnTo>
                    <a:pt x="437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" name="Google Shape;531;p35"/>
            <p:cNvSpPr/>
            <p:nvPr/>
          </p:nvSpPr>
          <p:spPr>
            <a:xfrm>
              <a:off x="6251017" y="2605223"/>
              <a:ext cx="358300" cy="31623"/>
            </a:xfrm>
            <a:custGeom>
              <a:avLst/>
              <a:gdLst/>
              <a:ahLst/>
              <a:cxnLst/>
              <a:rect l="l" t="t" r="r" b="b"/>
              <a:pathLst>
                <a:path w="14378" h="1269" extrusionOk="0">
                  <a:moveTo>
                    <a:pt x="0" y="1"/>
                  </a:moveTo>
                  <a:lnTo>
                    <a:pt x="0" y="1268"/>
                  </a:lnTo>
                  <a:lnTo>
                    <a:pt x="14377" y="1268"/>
                  </a:lnTo>
                  <a:lnTo>
                    <a:pt x="143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" name="Google Shape;532;p35"/>
            <p:cNvSpPr/>
            <p:nvPr/>
          </p:nvSpPr>
          <p:spPr>
            <a:xfrm>
              <a:off x="6786340" y="2636821"/>
              <a:ext cx="77327" cy="1839594"/>
            </a:xfrm>
            <a:custGeom>
              <a:avLst/>
              <a:gdLst/>
              <a:ahLst/>
              <a:cxnLst/>
              <a:rect l="l" t="t" r="r" b="b"/>
              <a:pathLst>
                <a:path w="3103" h="73820" extrusionOk="0">
                  <a:moveTo>
                    <a:pt x="0" y="0"/>
                  </a:moveTo>
                  <a:lnTo>
                    <a:pt x="0" y="73820"/>
                  </a:lnTo>
                  <a:lnTo>
                    <a:pt x="3102" y="73820"/>
                  </a:lnTo>
                  <a:lnTo>
                    <a:pt x="3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" name="Google Shape;533;p35"/>
            <p:cNvSpPr/>
            <p:nvPr/>
          </p:nvSpPr>
          <p:spPr>
            <a:xfrm>
              <a:off x="6786340" y="2636821"/>
              <a:ext cx="77327" cy="1839594"/>
            </a:xfrm>
            <a:custGeom>
              <a:avLst/>
              <a:gdLst/>
              <a:ahLst/>
              <a:cxnLst/>
              <a:rect l="l" t="t" r="r" b="b"/>
              <a:pathLst>
                <a:path w="3103" h="73820" extrusionOk="0">
                  <a:moveTo>
                    <a:pt x="0" y="0"/>
                  </a:moveTo>
                  <a:lnTo>
                    <a:pt x="0" y="2069"/>
                  </a:lnTo>
                  <a:lnTo>
                    <a:pt x="0" y="73820"/>
                  </a:lnTo>
                  <a:lnTo>
                    <a:pt x="1001" y="73820"/>
                  </a:lnTo>
                  <a:lnTo>
                    <a:pt x="1001" y="1868"/>
                  </a:lnTo>
                  <a:lnTo>
                    <a:pt x="3102" y="1435"/>
                  </a:lnTo>
                  <a:lnTo>
                    <a:pt x="31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" name="Google Shape;534;p35"/>
            <p:cNvSpPr/>
            <p:nvPr/>
          </p:nvSpPr>
          <p:spPr>
            <a:xfrm>
              <a:off x="6462211" y="2153830"/>
              <a:ext cx="726418" cy="430667"/>
            </a:xfrm>
            <a:custGeom>
              <a:avLst/>
              <a:gdLst/>
              <a:ahLst/>
              <a:cxnLst/>
              <a:rect l="l" t="t" r="r" b="b"/>
              <a:pathLst>
                <a:path w="29150" h="17282" extrusionOk="0">
                  <a:moveTo>
                    <a:pt x="1411" y="1"/>
                  </a:moveTo>
                  <a:cubicBezTo>
                    <a:pt x="604" y="1"/>
                    <a:pt x="1" y="721"/>
                    <a:pt x="131" y="1536"/>
                  </a:cubicBezTo>
                  <a:lnTo>
                    <a:pt x="1933" y="15746"/>
                  </a:lnTo>
                  <a:cubicBezTo>
                    <a:pt x="2066" y="16614"/>
                    <a:pt x="2800" y="17248"/>
                    <a:pt x="3667" y="17281"/>
                  </a:cubicBezTo>
                  <a:lnTo>
                    <a:pt x="27684" y="17281"/>
                  </a:lnTo>
                  <a:cubicBezTo>
                    <a:pt x="27702" y="17282"/>
                    <a:pt x="27719" y="17282"/>
                    <a:pt x="27737" y="17282"/>
                  </a:cubicBezTo>
                  <a:cubicBezTo>
                    <a:pt x="28545" y="17282"/>
                    <a:pt x="29149" y="16530"/>
                    <a:pt x="29019" y="15746"/>
                  </a:cubicBezTo>
                  <a:lnTo>
                    <a:pt x="27217" y="1536"/>
                  </a:lnTo>
                  <a:cubicBezTo>
                    <a:pt x="27084" y="669"/>
                    <a:pt x="26350" y="2"/>
                    <a:pt x="25483" y="2"/>
                  </a:cubicBezTo>
                  <a:lnTo>
                    <a:pt x="1466" y="2"/>
                  </a:lnTo>
                  <a:cubicBezTo>
                    <a:pt x="1447" y="1"/>
                    <a:pt x="1429" y="1"/>
                    <a:pt x="14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" name="Google Shape;535;p35"/>
            <p:cNvSpPr/>
            <p:nvPr/>
          </p:nvSpPr>
          <p:spPr>
            <a:xfrm>
              <a:off x="6514567" y="2583567"/>
              <a:ext cx="795496" cy="21680"/>
            </a:xfrm>
            <a:custGeom>
              <a:avLst/>
              <a:gdLst/>
              <a:ahLst/>
              <a:cxnLst/>
              <a:rect l="l" t="t" r="r" b="b"/>
              <a:pathLst>
                <a:path w="31922" h="870" extrusionOk="0">
                  <a:moveTo>
                    <a:pt x="812" y="1"/>
                  </a:moveTo>
                  <a:cubicBezTo>
                    <a:pt x="339" y="1"/>
                    <a:pt x="1" y="420"/>
                    <a:pt x="65" y="870"/>
                  </a:cubicBezTo>
                  <a:lnTo>
                    <a:pt x="31921" y="870"/>
                  </a:lnTo>
                  <a:cubicBezTo>
                    <a:pt x="31855" y="369"/>
                    <a:pt x="31421" y="3"/>
                    <a:pt x="30921" y="3"/>
                  </a:cubicBezTo>
                  <a:lnTo>
                    <a:pt x="866" y="3"/>
                  </a:lnTo>
                  <a:cubicBezTo>
                    <a:pt x="848" y="1"/>
                    <a:pt x="830" y="1"/>
                    <a:pt x="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" name="Google Shape;536;p35"/>
            <p:cNvSpPr/>
            <p:nvPr/>
          </p:nvSpPr>
          <p:spPr>
            <a:xfrm>
              <a:off x="6514567" y="2583567"/>
              <a:ext cx="224405" cy="21680"/>
            </a:xfrm>
            <a:custGeom>
              <a:avLst/>
              <a:gdLst/>
              <a:ahLst/>
              <a:cxnLst/>
              <a:rect l="l" t="t" r="r" b="b"/>
              <a:pathLst>
                <a:path w="9005" h="870" extrusionOk="0">
                  <a:moveTo>
                    <a:pt x="812" y="1"/>
                  </a:moveTo>
                  <a:cubicBezTo>
                    <a:pt x="339" y="1"/>
                    <a:pt x="1" y="420"/>
                    <a:pt x="65" y="870"/>
                  </a:cubicBezTo>
                  <a:lnTo>
                    <a:pt x="9005" y="870"/>
                  </a:lnTo>
                  <a:cubicBezTo>
                    <a:pt x="8905" y="369"/>
                    <a:pt x="8505" y="3"/>
                    <a:pt x="8004" y="3"/>
                  </a:cubicBezTo>
                  <a:lnTo>
                    <a:pt x="866" y="3"/>
                  </a:lnTo>
                  <a:cubicBezTo>
                    <a:pt x="848" y="1"/>
                    <a:pt x="830" y="1"/>
                    <a:pt x="8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7" name="Google Shape;537;p35"/>
            <p:cNvSpPr/>
            <p:nvPr/>
          </p:nvSpPr>
          <p:spPr>
            <a:xfrm>
              <a:off x="6489573" y="2174638"/>
              <a:ext cx="679170" cy="389051"/>
            </a:xfrm>
            <a:custGeom>
              <a:avLst/>
              <a:gdLst/>
              <a:ahLst/>
              <a:cxnLst/>
              <a:rect l="l" t="t" r="r" b="b"/>
              <a:pathLst>
                <a:path w="27254" h="15612" extrusionOk="0">
                  <a:moveTo>
                    <a:pt x="501" y="1"/>
                  </a:moveTo>
                  <a:cubicBezTo>
                    <a:pt x="368" y="1"/>
                    <a:pt x="234" y="68"/>
                    <a:pt x="134" y="168"/>
                  </a:cubicBezTo>
                  <a:cubicBezTo>
                    <a:pt x="34" y="301"/>
                    <a:pt x="1" y="434"/>
                    <a:pt x="1" y="601"/>
                  </a:cubicBezTo>
                  <a:lnTo>
                    <a:pt x="1835" y="14811"/>
                  </a:lnTo>
                  <a:cubicBezTo>
                    <a:pt x="1902" y="15245"/>
                    <a:pt x="2269" y="15579"/>
                    <a:pt x="2703" y="15612"/>
                  </a:cubicBezTo>
                  <a:lnTo>
                    <a:pt x="26720" y="15612"/>
                  </a:lnTo>
                  <a:cubicBezTo>
                    <a:pt x="26853" y="15612"/>
                    <a:pt x="27020" y="15545"/>
                    <a:pt x="27120" y="15445"/>
                  </a:cubicBezTo>
                  <a:cubicBezTo>
                    <a:pt x="27220" y="15312"/>
                    <a:pt x="27254" y="15178"/>
                    <a:pt x="27220" y="15012"/>
                  </a:cubicBezTo>
                  <a:lnTo>
                    <a:pt x="25419" y="801"/>
                  </a:lnTo>
                  <a:cubicBezTo>
                    <a:pt x="25352" y="368"/>
                    <a:pt x="24952" y="34"/>
                    <a:pt x="245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6639215" y="2230333"/>
              <a:ext cx="243568" cy="224479"/>
            </a:xfrm>
            <a:custGeom>
              <a:avLst/>
              <a:gdLst/>
              <a:ahLst/>
              <a:cxnLst/>
              <a:rect l="l" t="t" r="r" b="b"/>
              <a:pathLst>
                <a:path w="9774" h="9008" extrusionOk="0">
                  <a:moveTo>
                    <a:pt x="4582" y="3002"/>
                  </a:moveTo>
                  <a:cubicBezTo>
                    <a:pt x="4600" y="3002"/>
                    <a:pt x="4618" y="3002"/>
                    <a:pt x="4637" y="3003"/>
                  </a:cubicBezTo>
                  <a:cubicBezTo>
                    <a:pt x="5537" y="3003"/>
                    <a:pt x="6305" y="3637"/>
                    <a:pt x="6505" y="4504"/>
                  </a:cubicBezTo>
                  <a:cubicBezTo>
                    <a:pt x="6635" y="5320"/>
                    <a:pt x="6032" y="6039"/>
                    <a:pt x="5225" y="6039"/>
                  </a:cubicBezTo>
                  <a:cubicBezTo>
                    <a:pt x="5207" y="6039"/>
                    <a:pt x="5189" y="6039"/>
                    <a:pt x="5170" y="6038"/>
                  </a:cubicBezTo>
                  <a:cubicBezTo>
                    <a:pt x="4270" y="6005"/>
                    <a:pt x="3503" y="5405"/>
                    <a:pt x="3302" y="4537"/>
                  </a:cubicBezTo>
                  <a:cubicBezTo>
                    <a:pt x="3172" y="3722"/>
                    <a:pt x="3775" y="3002"/>
                    <a:pt x="4582" y="3002"/>
                  </a:cubicBezTo>
                  <a:close/>
                  <a:moveTo>
                    <a:pt x="3269" y="1"/>
                  </a:moveTo>
                  <a:lnTo>
                    <a:pt x="3202" y="935"/>
                  </a:lnTo>
                  <a:cubicBezTo>
                    <a:pt x="2935" y="1001"/>
                    <a:pt x="2669" y="1135"/>
                    <a:pt x="2435" y="1268"/>
                  </a:cubicBezTo>
                  <a:lnTo>
                    <a:pt x="1468" y="768"/>
                  </a:lnTo>
                  <a:lnTo>
                    <a:pt x="500" y="1902"/>
                  </a:lnTo>
                  <a:lnTo>
                    <a:pt x="1168" y="2736"/>
                  </a:lnTo>
                  <a:cubicBezTo>
                    <a:pt x="1067" y="2970"/>
                    <a:pt x="1001" y="3236"/>
                    <a:pt x="967" y="3503"/>
                  </a:cubicBezTo>
                  <a:lnTo>
                    <a:pt x="0" y="3737"/>
                  </a:lnTo>
                  <a:lnTo>
                    <a:pt x="267" y="5305"/>
                  </a:lnTo>
                  <a:lnTo>
                    <a:pt x="1301" y="5538"/>
                  </a:lnTo>
                  <a:cubicBezTo>
                    <a:pt x="1434" y="5805"/>
                    <a:pt x="1601" y="6072"/>
                    <a:pt x="1768" y="6305"/>
                  </a:cubicBezTo>
                  <a:lnTo>
                    <a:pt x="1401" y="7139"/>
                  </a:lnTo>
                  <a:lnTo>
                    <a:pt x="2769" y="8240"/>
                  </a:lnTo>
                  <a:lnTo>
                    <a:pt x="3536" y="7740"/>
                  </a:lnTo>
                  <a:cubicBezTo>
                    <a:pt x="3803" y="7873"/>
                    <a:pt x="4103" y="8006"/>
                    <a:pt x="4403" y="8073"/>
                  </a:cubicBezTo>
                  <a:lnTo>
                    <a:pt x="4803" y="9007"/>
                  </a:lnTo>
                  <a:lnTo>
                    <a:pt x="6471" y="9007"/>
                  </a:lnTo>
                  <a:lnTo>
                    <a:pt x="6571" y="8073"/>
                  </a:lnTo>
                  <a:cubicBezTo>
                    <a:pt x="6838" y="8006"/>
                    <a:pt x="7072" y="7873"/>
                    <a:pt x="7339" y="7740"/>
                  </a:cubicBezTo>
                  <a:lnTo>
                    <a:pt x="8273" y="8240"/>
                  </a:lnTo>
                  <a:lnTo>
                    <a:pt x="9273" y="7139"/>
                  </a:lnTo>
                  <a:lnTo>
                    <a:pt x="8606" y="6305"/>
                  </a:lnTo>
                  <a:cubicBezTo>
                    <a:pt x="8706" y="6038"/>
                    <a:pt x="8773" y="5772"/>
                    <a:pt x="8806" y="5538"/>
                  </a:cubicBezTo>
                  <a:lnTo>
                    <a:pt x="9774" y="5305"/>
                  </a:lnTo>
                  <a:lnTo>
                    <a:pt x="9507" y="3703"/>
                  </a:lnTo>
                  <a:lnTo>
                    <a:pt x="8473" y="3470"/>
                  </a:lnTo>
                  <a:cubicBezTo>
                    <a:pt x="8339" y="3203"/>
                    <a:pt x="8173" y="2936"/>
                    <a:pt x="8006" y="2703"/>
                  </a:cubicBezTo>
                  <a:lnTo>
                    <a:pt x="8373" y="1869"/>
                  </a:lnTo>
                  <a:lnTo>
                    <a:pt x="7005" y="768"/>
                  </a:lnTo>
                  <a:lnTo>
                    <a:pt x="6238" y="1268"/>
                  </a:lnTo>
                  <a:cubicBezTo>
                    <a:pt x="5938" y="1135"/>
                    <a:pt x="5671" y="1001"/>
                    <a:pt x="5371" y="935"/>
                  </a:cubicBezTo>
                  <a:lnTo>
                    <a:pt x="49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6876947" y="2348377"/>
              <a:ext cx="133845" cy="123055"/>
            </a:xfrm>
            <a:custGeom>
              <a:avLst/>
              <a:gdLst/>
              <a:ahLst/>
              <a:cxnLst/>
              <a:rect l="l" t="t" r="r" b="b"/>
              <a:pathLst>
                <a:path w="5371" h="4938" extrusionOk="0">
                  <a:moveTo>
                    <a:pt x="1668" y="0"/>
                  </a:moveTo>
                  <a:lnTo>
                    <a:pt x="867" y="334"/>
                  </a:lnTo>
                  <a:lnTo>
                    <a:pt x="1068" y="868"/>
                  </a:lnTo>
                  <a:cubicBezTo>
                    <a:pt x="934" y="968"/>
                    <a:pt x="834" y="1068"/>
                    <a:pt x="767" y="1201"/>
                  </a:cubicBezTo>
                  <a:lnTo>
                    <a:pt x="200" y="1101"/>
                  </a:lnTo>
                  <a:lnTo>
                    <a:pt x="0" y="1935"/>
                  </a:lnTo>
                  <a:lnTo>
                    <a:pt x="501" y="2269"/>
                  </a:lnTo>
                  <a:cubicBezTo>
                    <a:pt x="501" y="2402"/>
                    <a:pt x="534" y="2569"/>
                    <a:pt x="567" y="2702"/>
                  </a:cubicBezTo>
                  <a:lnTo>
                    <a:pt x="167" y="3036"/>
                  </a:lnTo>
                  <a:lnTo>
                    <a:pt x="667" y="3837"/>
                  </a:lnTo>
                  <a:lnTo>
                    <a:pt x="1201" y="3770"/>
                  </a:lnTo>
                  <a:cubicBezTo>
                    <a:pt x="1334" y="3903"/>
                    <a:pt x="1468" y="4003"/>
                    <a:pt x="1601" y="4103"/>
                  </a:cubicBezTo>
                  <a:lnTo>
                    <a:pt x="1601" y="4637"/>
                  </a:lnTo>
                  <a:lnTo>
                    <a:pt x="2502" y="4937"/>
                  </a:lnTo>
                  <a:lnTo>
                    <a:pt x="2769" y="4537"/>
                  </a:lnTo>
                  <a:lnTo>
                    <a:pt x="3236" y="4537"/>
                  </a:lnTo>
                  <a:lnTo>
                    <a:pt x="3669" y="4937"/>
                  </a:lnTo>
                  <a:lnTo>
                    <a:pt x="4470" y="4604"/>
                  </a:lnTo>
                  <a:lnTo>
                    <a:pt x="4270" y="4103"/>
                  </a:lnTo>
                  <a:cubicBezTo>
                    <a:pt x="4403" y="4003"/>
                    <a:pt x="4503" y="3870"/>
                    <a:pt x="4570" y="3770"/>
                  </a:cubicBezTo>
                  <a:lnTo>
                    <a:pt x="5137" y="3837"/>
                  </a:lnTo>
                  <a:lnTo>
                    <a:pt x="5371" y="3003"/>
                  </a:lnTo>
                  <a:lnTo>
                    <a:pt x="4870" y="2702"/>
                  </a:lnTo>
                  <a:cubicBezTo>
                    <a:pt x="4870" y="2536"/>
                    <a:pt x="4837" y="2369"/>
                    <a:pt x="4804" y="2235"/>
                  </a:cubicBezTo>
                  <a:lnTo>
                    <a:pt x="5204" y="1902"/>
                  </a:lnTo>
                  <a:lnTo>
                    <a:pt x="4704" y="1101"/>
                  </a:lnTo>
                  <a:lnTo>
                    <a:pt x="4170" y="1168"/>
                  </a:lnTo>
                  <a:cubicBezTo>
                    <a:pt x="4036" y="1068"/>
                    <a:pt x="3903" y="934"/>
                    <a:pt x="3736" y="868"/>
                  </a:cubicBezTo>
                  <a:lnTo>
                    <a:pt x="3736" y="334"/>
                  </a:lnTo>
                  <a:lnTo>
                    <a:pt x="2836" y="0"/>
                  </a:lnTo>
                  <a:lnTo>
                    <a:pt x="2569" y="401"/>
                  </a:lnTo>
                  <a:lnTo>
                    <a:pt x="2102" y="401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7334122" y="1693341"/>
              <a:ext cx="200357" cy="306765"/>
            </a:xfrm>
            <a:custGeom>
              <a:avLst/>
              <a:gdLst/>
              <a:ahLst/>
              <a:cxnLst/>
              <a:rect l="l" t="t" r="r" b="b"/>
              <a:pathLst>
                <a:path w="8040" h="12310" extrusionOk="0">
                  <a:moveTo>
                    <a:pt x="6972" y="1"/>
                  </a:moveTo>
                  <a:lnTo>
                    <a:pt x="3003" y="3770"/>
                  </a:lnTo>
                  <a:cubicBezTo>
                    <a:pt x="3503" y="5438"/>
                    <a:pt x="3670" y="7240"/>
                    <a:pt x="1235" y="7940"/>
                  </a:cubicBezTo>
                  <a:cubicBezTo>
                    <a:pt x="1235" y="7940"/>
                    <a:pt x="1" y="10642"/>
                    <a:pt x="3003" y="12310"/>
                  </a:cubicBezTo>
                  <a:cubicBezTo>
                    <a:pt x="5138" y="11309"/>
                    <a:pt x="6906" y="9675"/>
                    <a:pt x="8040" y="7606"/>
                  </a:cubicBezTo>
                  <a:cubicBezTo>
                    <a:pt x="6439" y="6205"/>
                    <a:pt x="6672" y="2203"/>
                    <a:pt x="6972" y="1"/>
                  </a:cubicBez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7351740" y="1839096"/>
              <a:ext cx="219122" cy="76828"/>
            </a:xfrm>
            <a:custGeom>
              <a:avLst/>
              <a:gdLst/>
              <a:ahLst/>
              <a:cxnLst/>
              <a:rect l="l" t="t" r="r" b="b"/>
              <a:pathLst>
                <a:path w="8793" h="3083" extrusionOk="0">
                  <a:moveTo>
                    <a:pt x="5991" y="0"/>
                  </a:moveTo>
                  <a:cubicBezTo>
                    <a:pt x="5692" y="0"/>
                    <a:pt x="5392" y="115"/>
                    <a:pt x="5164" y="356"/>
                  </a:cubicBezTo>
                  <a:cubicBezTo>
                    <a:pt x="4943" y="149"/>
                    <a:pt x="4661" y="47"/>
                    <a:pt x="4382" y="47"/>
                  </a:cubicBezTo>
                  <a:cubicBezTo>
                    <a:pt x="4033" y="47"/>
                    <a:pt x="3686" y="208"/>
                    <a:pt x="3463" y="523"/>
                  </a:cubicBezTo>
                  <a:cubicBezTo>
                    <a:pt x="3240" y="326"/>
                    <a:pt x="2964" y="232"/>
                    <a:pt x="2692" y="232"/>
                  </a:cubicBezTo>
                  <a:cubicBezTo>
                    <a:pt x="2274" y="232"/>
                    <a:pt x="1864" y="453"/>
                    <a:pt x="1662" y="857"/>
                  </a:cubicBezTo>
                  <a:cubicBezTo>
                    <a:pt x="1498" y="782"/>
                    <a:pt x="1331" y="747"/>
                    <a:pt x="1170" y="747"/>
                  </a:cubicBezTo>
                  <a:cubicBezTo>
                    <a:pt x="544" y="747"/>
                    <a:pt x="1" y="1268"/>
                    <a:pt x="27" y="1958"/>
                  </a:cubicBezTo>
                  <a:cubicBezTo>
                    <a:pt x="47" y="2664"/>
                    <a:pt x="610" y="3082"/>
                    <a:pt x="1178" y="3082"/>
                  </a:cubicBezTo>
                  <a:cubicBezTo>
                    <a:pt x="1576" y="3082"/>
                    <a:pt x="1976" y="2878"/>
                    <a:pt x="2196" y="2425"/>
                  </a:cubicBezTo>
                  <a:cubicBezTo>
                    <a:pt x="2332" y="2479"/>
                    <a:pt x="2468" y="2534"/>
                    <a:pt x="2622" y="2534"/>
                  </a:cubicBezTo>
                  <a:cubicBezTo>
                    <a:pt x="2657" y="2534"/>
                    <a:pt x="2693" y="2531"/>
                    <a:pt x="2729" y="2525"/>
                  </a:cubicBezTo>
                  <a:cubicBezTo>
                    <a:pt x="3063" y="2525"/>
                    <a:pt x="3397" y="2358"/>
                    <a:pt x="3597" y="2058"/>
                  </a:cubicBezTo>
                  <a:cubicBezTo>
                    <a:pt x="3817" y="2262"/>
                    <a:pt x="4097" y="2363"/>
                    <a:pt x="4374" y="2363"/>
                  </a:cubicBezTo>
                  <a:cubicBezTo>
                    <a:pt x="4682" y="2363"/>
                    <a:pt x="4987" y="2237"/>
                    <a:pt x="5198" y="1991"/>
                  </a:cubicBezTo>
                  <a:cubicBezTo>
                    <a:pt x="5431" y="2224"/>
                    <a:pt x="5732" y="2325"/>
                    <a:pt x="6032" y="2325"/>
                  </a:cubicBezTo>
                  <a:cubicBezTo>
                    <a:pt x="6132" y="2291"/>
                    <a:pt x="6232" y="2291"/>
                    <a:pt x="6332" y="2258"/>
                  </a:cubicBezTo>
                  <a:cubicBezTo>
                    <a:pt x="6551" y="2662"/>
                    <a:pt x="6949" y="2862"/>
                    <a:pt x="7345" y="2862"/>
                  </a:cubicBezTo>
                  <a:cubicBezTo>
                    <a:pt x="7733" y="2862"/>
                    <a:pt x="8119" y="2671"/>
                    <a:pt x="8333" y="2291"/>
                  </a:cubicBezTo>
                  <a:cubicBezTo>
                    <a:pt x="8793" y="1504"/>
                    <a:pt x="8220" y="556"/>
                    <a:pt x="7345" y="556"/>
                  </a:cubicBezTo>
                  <a:cubicBezTo>
                    <a:pt x="7330" y="556"/>
                    <a:pt x="7315" y="556"/>
                    <a:pt x="7299" y="557"/>
                  </a:cubicBezTo>
                  <a:cubicBezTo>
                    <a:pt x="7199" y="557"/>
                    <a:pt x="7099" y="590"/>
                    <a:pt x="6999" y="590"/>
                  </a:cubicBezTo>
                  <a:cubicBezTo>
                    <a:pt x="6789" y="207"/>
                    <a:pt x="6392" y="0"/>
                    <a:pt x="59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7351740" y="1839096"/>
              <a:ext cx="219122" cy="76828"/>
            </a:xfrm>
            <a:custGeom>
              <a:avLst/>
              <a:gdLst/>
              <a:ahLst/>
              <a:cxnLst/>
              <a:rect l="l" t="t" r="r" b="b"/>
              <a:pathLst>
                <a:path w="8793" h="3083" extrusionOk="0">
                  <a:moveTo>
                    <a:pt x="5991" y="0"/>
                  </a:moveTo>
                  <a:cubicBezTo>
                    <a:pt x="5692" y="0"/>
                    <a:pt x="5392" y="115"/>
                    <a:pt x="5164" y="356"/>
                  </a:cubicBezTo>
                  <a:cubicBezTo>
                    <a:pt x="4943" y="149"/>
                    <a:pt x="4661" y="47"/>
                    <a:pt x="4382" y="47"/>
                  </a:cubicBezTo>
                  <a:cubicBezTo>
                    <a:pt x="4033" y="47"/>
                    <a:pt x="3686" y="208"/>
                    <a:pt x="3463" y="523"/>
                  </a:cubicBezTo>
                  <a:cubicBezTo>
                    <a:pt x="3240" y="326"/>
                    <a:pt x="2964" y="232"/>
                    <a:pt x="2692" y="232"/>
                  </a:cubicBezTo>
                  <a:cubicBezTo>
                    <a:pt x="2274" y="232"/>
                    <a:pt x="1864" y="453"/>
                    <a:pt x="1662" y="857"/>
                  </a:cubicBezTo>
                  <a:cubicBezTo>
                    <a:pt x="1498" y="782"/>
                    <a:pt x="1331" y="747"/>
                    <a:pt x="1170" y="747"/>
                  </a:cubicBezTo>
                  <a:cubicBezTo>
                    <a:pt x="544" y="747"/>
                    <a:pt x="1" y="1268"/>
                    <a:pt x="27" y="1958"/>
                  </a:cubicBezTo>
                  <a:cubicBezTo>
                    <a:pt x="47" y="2664"/>
                    <a:pt x="610" y="3082"/>
                    <a:pt x="1178" y="3082"/>
                  </a:cubicBezTo>
                  <a:cubicBezTo>
                    <a:pt x="1576" y="3082"/>
                    <a:pt x="1976" y="2878"/>
                    <a:pt x="2196" y="2425"/>
                  </a:cubicBezTo>
                  <a:cubicBezTo>
                    <a:pt x="2332" y="2479"/>
                    <a:pt x="2468" y="2534"/>
                    <a:pt x="2622" y="2534"/>
                  </a:cubicBezTo>
                  <a:cubicBezTo>
                    <a:pt x="2657" y="2534"/>
                    <a:pt x="2693" y="2531"/>
                    <a:pt x="2729" y="2525"/>
                  </a:cubicBezTo>
                  <a:cubicBezTo>
                    <a:pt x="3063" y="2525"/>
                    <a:pt x="3397" y="2358"/>
                    <a:pt x="3597" y="2058"/>
                  </a:cubicBezTo>
                  <a:cubicBezTo>
                    <a:pt x="3817" y="2262"/>
                    <a:pt x="4097" y="2363"/>
                    <a:pt x="4374" y="2363"/>
                  </a:cubicBezTo>
                  <a:cubicBezTo>
                    <a:pt x="4682" y="2363"/>
                    <a:pt x="4987" y="2237"/>
                    <a:pt x="5198" y="1991"/>
                  </a:cubicBezTo>
                  <a:cubicBezTo>
                    <a:pt x="5431" y="2224"/>
                    <a:pt x="5732" y="2325"/>
                    <a:pt x="6032" y="2325"/>
                  </a:cubicBezTo>
                  <a:cubicBezTo>
                    <a:pt x="6132" y="2291"/>
                    <a:pt x="6232" y="2291"/>
                    <a:pt x="6332" y="2258"/>
                  </a:cubicBezTo>
                  <a:cubicBezTo>
                    <a:pt x="6551" y="2662"/>
                    <a:pt x="6949" y="2862"/>
                    <a:pt x="7345" y="2862"/>
                  </a:cubicBezTo>
                  <a:cubicBezTo>
                    <a:pt x="7733" y="2862"/>
                    <a:pt x="8119" y="2671"/>
                    <a:pt x="8333" y="2291"/>
                  </a:cubicBezTo>
                  <a:cubicBezTo>
                    <a:pt x="8793" y="1504"/>
                    <a:pt x="8220" y="556"/>
                    <a:pt x="7345" y="556"/>
                  </a:cubicBezTo>
                  <a:cubicBezTo>
                    <a:pt x="7330" y="556"/>
                    <a:pt x="7315" y="556"/>
                    <a:pt x="7299" y="557"/>
                  </a:cubicBezTo>
                  <a:cubicBezTo>
                    <a:pt x="7199" y="557"/>
                    <a:pt x="7099" y="590"/>
                    <a:pt x="6999" y="590"/>
                  </a:cubicBezTo>
                  <a:cubicBezTo>
                    <a:pt x="6789" y="207"/>
                    <a:pt x="6392" y="0"/>
                    <a:pt x="5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7254329" y="1646493"/>
              <a:ext cx="20808" cy="26216"/>
            </a:xfrm>
            <a:custGeom>
              <a:avLst/>
              <a:gdLst/>
              <a:ahLst/>
              <a:cxnLst/>
              <a:rect l="l" t="t" r="r" b="b"/>
              <a:pathLst>
                <a:path w="835" h="1052" extrusionOk="0">
                  <a:moveTo>
                    <a:pt x="313" y="0"/>
                  </a:moveTo>
                  <a:cubicBezTo>
                    <a:pt x="286" y="0"/>
                    <a:pt x="260" y="4"/>
                    <a:pt x="234" y="13"/>
                  </a:cubicBezTo>
                  <a:cubicBezTo>
                    <a:pt x="67" y="46"/>
                    <a:pt x="0" y="347"/>
                    <a:pt x="67" y="613"/>
                  </a:cubicBezTo>
                  <a:cubicBezTo>
                    <a:pt x="128" y="888"/>
                    <a:pt x="329" y="1051"/>
                    <a:pt x="490" y="1051"/>
                  </a:cubicBezTo>
                  <a:cubicBezTo>
                    <a:pt x="505" y="1051"/>
                    <a:pt x="520" y="1050"/>
                    <a:pt x="534" y="1047"/>
                  </a:cubicBezTo>
                  <a:cubicBezTo>
                    <a:pt x="734" y="980"/>
                    <a:pt x="834" y="713"/>
                    <a:pt x="734" y="413"/>
                  </a:cubicBezTo>
                  <a:cubicBezTo>
                    <a:pt x="647" y="18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7244361" y="1646792"/>
              <a:ext cx="18291" cy="4834"/>
            </a:xfrm>
            <a:custGeom>
              <a:avLst/>
              <a:gdLst/>
              <a:ahLst/>
              <a:cxnLst/>
              <a:rect l="l" t="t" r="r" b="b"/>
              <a:pathLst>
                <a:path w="734" h="194" extrusionOk="0">
                  <a:moveTo>
                    <a:pt x="0" y="1"/>
                  </a:moveTo>
                  <a:cubicBezTo>
                    <a:pt x="0" y="1"/>
                    <a:pt x="222" y="194"/>
                    <a:pt x="440" y="194"/>
                  </a:cubicBezTo>
                  <a:cubicBezTo>
                    <a:pt x="549" y="194"/>
                    <a:pt x="656" y="146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7244361" y="1592766"/>
              <a:ext cx="40744" cy="24970"/>
            </a:xfrm>
            <a:custGeom>
              <a:avLst/>
              <a:gdLst/>
              <a:ahLst/>
              <a:cxnLst/>
              <a:rect l="l" t="t" r="r" b="b"/>
              <a:pathLst>
                <a:path w="1635" h="1002" extrusionOk="0">
                  <a:moveTo>
                    <a:pt x="1468" y="1"/>
                  </a:moveTo>
                  <a:cubicBezTo>
                    <a:pt x="901" y="1"/>
                    <a:pt x="367" y="268"/>
                    <a:pt x="33" y="701"/>
                  </a:cubicBezTo>
                  <a:cubicBezTo>
                    <a:pt x="0" y="801"/>
                    <a:pt x="0" y="901"/>
                    <a:pt x="67" y="968"/>
                  </a:cubicBezTo>
                  <a:cubicBezTo>
                    <a:pt x="100" y="1001"/>
                    <a:pt x="167" y="1001"/>
                    <a:pt x="200" y="1001"/>
                  </a:cubicBezTo>
                  <a:cubicBezTo>
                    <a:pt x="267" y="1001"/>
                    <a:pt x="300" y="968"/>
                    <a:pt x="334" y="935"/>
                  </a:cubicBezTo>
                  <a:cubicBezTo>
                    <a:pt x="567" y="568"/>
                    <a:pt x="1001" y="334"/>
                    <a:pt x="1434" y="334"/>
                  </a:cubicBezTo>
                  <a:cubicBezTo>
                    <a:pt x="1448" y="339"/>
                    <a:pt x="1462" y="341"/>
                    <a:pt x="1475" y="341"/>
                  </a:cubicBezTo>
                  <a:cubicBezTo>
                    <a:pt x="1560" y="341"/>
                    <a:pt x="1635" y="259"/>
                    <a:pt x="1635" y="201"/>
                  </a:cubicBezTo>
                  <a:cubicBezTo>
                    <a:pt x="1635" y="101"/>
                    <a:pt x="1568" y="1"/>
                    <a:pt x="14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7270951" y="1678390"/>
              <a:ext cx="26615" cy="54998"/>
            </a:xfrm>
            <a:custGeom>
              <a:avLst/>
              <a:gdLst/>
              <a:ahLst/>
              <a:cxnLst/>
              <a:rect l="l" t="t" r="r" b="b"/>
              <a:pathLst>
                <a:path w="1068" h="2207" extrusionOk="0">
                  <a:moveTo>
                    <a:pt x="467" y="1"/>
                  </a:moveTo>
                  <a:cubicBezTo>
                    <a:pt x="401" y="734"/>
                    <a:pt x="234" y="1435"/>
                    <a:pt x="0" y="2135"/>
                  </a:cubicBezTo>
                  <a:cubicBezTo>
                    <a:pt x="123" y="2184"/>
                    <a:pt x="254" y="2206"/>
                    <a:pt x="388" y="2206"/>
                  </a:cubicBezTo>
                  <a:cubicBezTo>
                    <a:pt x="619" y="2206"/>
                    <a:pt x="857" y="2141"/>
                    <a:pt x="1068" y="2035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7229385" y="1459048"/>
              <a:ext cx="305943" cy="350649"/>
            </a:xfrm>
            <a:custGeom>
              <a:avLst/>
              <a:gdLst/>
              <a:ahLst/>
              <a:cxnLst/>
              <a:rect l="l" t="t" r="r" b="b"/>
              <a:pathLst>
                <a:path w="12277" h="14071" extrusionOk="0">
                  <a:moveTo>
                    <a:pt x="6117" y="1"/>
                  </a:moveTo>
                  <a:cubicBezTo>
                    <a:pt x="5043" y="1"/>
                    <a:pt x="3949" y="347"/>
                    <a:pt x="3003" y="1097"/>
                  </a:cubicBezTo>
                  <a:cubicBezTo>
                    <a:pt x="1" y="3499"/>
                    <a:pt x="1068" y="8869"/>
                    <a:pt x="2736" y="11771"/>
                  </a:cubicBezTo>
                  <a:cubicBezTo>
                    <a:pt x="3624" y="13309"/>
                    <a:pt x="5114" y="14071"/>
                    <a:pt x="6635" y="14071"/>
                  </a:cubicBezTo>
                  <a:cubicBezTo>
                    <a:pt x="8313" y="14071"/>
                    <a:pt x="10028" y="13142"/>
                    <a:pt x="11008" y="11304"/>
                  </a:cubicBezTo>
                  <a:cubicBezTo>
                    <a:pt x="12276" y="8969"/>
                    <a:pt x="11842" y="7502"/>
                    <a:pt x="11008" y="3932"/>
                  </a:cubicBezTo>
                  <a:cubicBezTo>
                    <a:pt x="10469" y="1482"/>
                    <a:pt x="8338" y="1"/>
                    <a:pt x="6117" y="1"/>
                  </a:cubicBez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7236038" y="1412099"/>
              <a:ext cx="371607" cy="378834"/>
            </a:xfrm>
            <a:custGeom>
              <a:avLst/>
              <a:gdLst/>
              <a:ahLst/>
              <a:cxnLst/>
              <a:rect l="l" t="t" r="r" b="b"/>
              <a:pathLst>
                <a:path w="14912" h="15202" extrusionOk="0">
                  <a:moveTo>
                    <a:pt x="5365" y="1"/>
                  </a:moveTo>
                  <a:cubicBezTo>
                    <a:pt x="5174" y="1"/>
                    <a:pt x="4966" y="25"/>
                    <a:pt x="4737" y="79"/>
                  </a:cubicBezTo>
                  <a:cubicBezTo>
                    <a:pt x="3503" y="379"/>
                    <a:pt x="2669" y="980"/>
                    <a:pt x="2402" y="2180"/>
                  </a:cubicBezTo>
                  <a:cubicBezTo>
                    <a:pt x="2202" y="2914"/>
                    <a:pt x="701" y="2748"/>
                    <a:pt x="367" y="4649"/>
                  </a:cubicBezTo>
                  <a:cubicBezTo>
                    <a:pt x="0" y="6517"/>
                    <a:pt x="1435" y="6283"/>
                    <a:pt x="1702" y="7484"/>
                  </a:cubicBezTo>
                  <a:cubicBezTo>
                    <a:pt x="1942" y="8547"/>
                    <a:pt x="2551" y="8614"/>
                    <a:pt x="3060" y="8614"/>
                  </a:cubicBezTo>
                  <a:cubicBezTo>
                    <a:pt x="3135" y="8614"/>
                    <a:pt x="3207" y="8613"/>
                    <a:pt x="3275" y="8613"/>
                  </a:cubicBezTo>
                  <a:cubicBezTo>
                    <a:pt x="3651" y="8613"/>
                    <a:pt x="3919" y="8656"/>
                    <a:pt x="3837" y="9219"/>
                  </a:cubicBezTo>
                  <a:cubicBezTo>
                    <a:pt x="3236" y="13522"/>
                    <a:pt x="8340" y="12321"/>
                    <a:pt x="8840" y="13589"/>
                  </a:cubicBezTo>
                  <a:cubicBezTo>
                    <a:pt x="9255" y="14749"/>
                    <a:pt x="10082" y="15202"/>
                    <a:pt x="10984" y="15202"/>
                  </a:cubicBezTo>
                  <a:cubicBezTo>
                    <a:pt x="11534" y="15202"/>
                    <a:pt x="12112" y="15034"/>
                    <a:pt x="12643" y="14756"/>
                  </a:cubicBezTo>
                  <a:cubicBezTo>
                    <a:pt x="14044" y="14022"/>
                    <a:pt x="12176" y="13155"/>
                    <a:pt x="13410" y="11854"/>
                  </a:cubicBezTo>
                  <a:cubicBezTo>
                    <a:pt x="14911" y="10253"/>
                    <a:pt x="14811" y="7751"/>
                    <a:pt x="13210" y="6250"/>
                  </a:cubicBezTo>
                  <a:cubicBezTo>
                    <a:pt x="12443" y="5550"/>
                    <a:pt x="13610" y="3848"/>
                    <a:pt x="12876" y="2347"/>
                  </a:cubicBezTo>
                  <a:cubicBezTo>
                    <a:pt x="12337" y="1270"/>
                    <a:pt x="11079" y="803"/>
                    <a:pt x="9881" y="803"/>
                  </a:cubicBezTo>
                  <a:cubicBezTo>
                    <a:pt x="9447" y="803"/>
                    <a:pt x="9021" y="864"/>
                    <a:pt x="8640" y="980"/>
                  </a:cubicBezTo>
                  <a:cubicBezTo>
                    <a:pt x="8473" y="1027"/>
                    <a:pt x="8319" y="1048"/>
                    <a:pt x="8175" y="1048"/>
                  </a:cubicBezTo>
                  <a:cubicBezTo>
                    <a:pt x="7153" y="1048"/>
                    <a:pt x="6635" y="1"/>
                    <a:pt x="5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7280918" y="1619530"/>
              <a:ext cx="69851" cy="86622"/>
            </a:xfrm>
            <a:custGeom>
              <a:avLst/>
              <a:gdLst/>
              <a:ahLst/>
              <a:cxnLst/>
              <a:rect l="l" t="t" r="r" b="b"/>
              <a:pathLst>
                <a:path w="2803" h="3476" extrusionOk="0">
                  <a:moveTo>
                    <a:pt x="1441" y="0"/>
                  </a:moveTo>
                  <a:cubicBezTo>
                    <a:pt x="1199" y="0"/>
                    <a:pt x="952" y="72"/>
                    <a:pt x="735" y="228"/>
                  </a:cubicBezTo>
                  <a:cubicBezTo>
                    <a:pt x="1" y="795"/>
                    <a:pt x="234" y="2062"/>
                    <a:pt x="635" y="2763"/>
                  </a:cubicBezTo>
                  <a:cubicBezTo>
                    <a:pt x="863" y="3201"/>
                    <a:pt x="1255" y="3476"/>
                    <a:pt x="1636" y="3476"/>
                  </a:cubicBezTo>
                  <a:cubicBezTo>
                    <a:pt x="1922" y="3476"/>
                    <a:pt x="2202" y="3321"/>
                    <a:pt x="2402" y="2963"/>
                  </a:cubicBezTo>
                  <a:cubicBezTo>
                    <a:pt x="2736" y="2329"/>
                    <a:pt x="2803" y="1629"/>
                    <a:pt x="2603" y="928"/>
                  </a:cubicBezTo>
                  <a:cubicBezTo>
                    <a:pt x="2488" y="353"/>
                    <a:pt x="1977" y="0"/>
                    <a:pt x="1441" y="0"/>
                  </a:cubicBez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7128809" y="1987616"/>
              <a:ext cx="487136" cy="590230"/>
            </a:xfrm>
            <a:custGeom>
              <a:avLst/>
              <a:gdLst/>
              <a:ahLst/>
              <a:cxnLst/>
              <a:rect l="l" t="t" r="r" b="b"/>
              <a:pathLst>
                <a:path w="19548" h="23685" extrusionOk="0">
                  <a:moveTo>
                    <a:pt x="15878" y="0"/>
                  </a:moveTo>
                  <a:cubicBezTo>
                    <a:pt x="15211" y="2369"/>
                    <a:pt x="14477" y="4771"/>
                    <a:pt x="13710" y="7139"/>
                  </a:cubicBezTo>
                  <a:cubicBezTo>
                    <a:pt x="13343" y="8340"/>
                    <a:pt x="12943" y="9507"/>
                    <a:pt x="12509" y="10675"/>
                  </a:cubicBezTo>
                  <a:cubicBezTo>
                    <a:pt x="12309" y="11275"/>
                    <a:pt x="12076" y="11842"/>
                    <a:pt x="11876" y="12409"/>
                  </a:cubicBezTo>
                  <a:lnTo>
                    <a:pt x="11542" y="13277"/>
                  </a:lnTo>
                  <a:lnTo>
                    <a:pt x="11208" y="14111"/>
                  </a:lnTo>
                  <a:cubicBezTo>
                    <a:pt x="10508" y="15945"/>
                    <a:pt x="8640" y="17446"/>
                    <a:pt x="6605" y="18714"/>
                  </a:cubicBezTo>
                  <a:cubicBezTo>
                    <a:pt x="5571" y="19348"/>
                    <a:pt x="4504" y="19915"/>
                    <a:pt x="3403" y="20448"/>
                  </a:cubicBezTo>
                  <a:cubicBezTo>
                    <a:pt x="2302" y="20949"/>
                    <a:pt x="1135" y="21449"/>
                    <a:pt x="0" y="21883"/>
                  </a:cubicBezTo>
                  <a:lnTo>
                    <a:pt x="501" y="23684"/>
                  </a:lnTo>
                  <a:cubicBezTo>
                    <a:pt x="3069" y="23184"/>
                    <a:pt x="5604" y="22350"/>
                    <a:pt x="8006" y="21216"/>
                  </a:cubicBezTo>
                  <a:cubicBezTo>
                    <a:pt x="9240" y="20615"/>
                    <a:pt x="10408" y="19881"/>
                    <a:pt x="11475" y="19047"/>
                  </a:cubicBezTo>
                  <a:cubicBezTo>
                    <a:pt x="12076" y="18580"/>
                    <a:pt x="12576" y="18080"/>
                    <a:pt x="13076" y="17513"/>
                  </a:cubicBezTo>
                  <a:cubicBezTo>
                    <a:pt x="13310" y="17213"/>
                    <a:pt x="13543" y="16913"/>
                    <a:pt x="13777" y="16579"/>
                  </a:cubicBezTo>
                  <a:lnTo>
                    <a:pt x="14110" y="16045"/>
                  </a:lnTo>
                  <a:lnTo>
                    <a:pt x="14311" y="15578"/>
                  </a:lnTo>
                  <a:lnTo>
                    <a:pt x="14744" y="14678"/>
                  </a:lnTo>
                  <a:lnTo>
                    <a:pt x="15145" y="13777"/>
                  </a:lnTo>
                  <a:cubicBezTo>
                    <a:pt x="15411" y="13177"/>
                    <a:pt x="15645" y="12576"/>
                    <a:pt x="15912" y="12009"/>
                  </a:cubicBezTo>
                  <a:cubicBezTo>
                    <a:pt x="16379" y="10808"/>
                    <a:pt x="16846" y="9574"/>
                    <a:pt x="17279" y="8373"/>
                  </a:cubicBezTo>
                  <a:cubicBezTo>
                    <a:pt x="18113" y="5938"/>
                    <a:pt x="18881" y="3503"/>
                    <a:pt x="19548" y="968"/>
                  </a:cubicBezTo>
                  <a:lnTo>
                    <a:pt x="15878" y="0"/>
                  </a:ln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7070622" y="2512970"/>
              <a:ext cx="106433" cy="74187"/>
            </a:xfrm>
            <a:custGeom>
              <a:avLst/>
              <a:gdLst/>
              <a:ahLst/>
              <a:cxnLst/>
              <a:rect l="l" t="t" r="r" b="b"/>
              <a:pathLst>
                <a:path w="4271" h="2977" extrusionOk="0">
                  <a:moveTo>
                    <a:pt x="0" y="0"/>
                  </a:moveTo>
                  <a:lnTo>
                    <a:pt x="501" y="2969"/>
                  </a:lnTo>
                  <a:cubicBezTo>
                    <a:pt x="501" y="2969"/>
                    <a:pt x="631" y="2977"/>
                    <a:pt x="844" y="2977"/>
                  </a:cubicBezTo>
                  <a:cubicBezTo>
                    <a:pt x="1632" y="2977"/>
                    <a:pt x="3561" y="2873"/>
                    <a:pt x="4270" y="1902"/>
                  </a:cubicBezTo>
                  <a:lnTo>
                    <a:pt x="3236" y="5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7003713" y="2512970"/>
              <a:ext cx="80641" cy="73987"/>
            </a:xfrm>
            <a:custGeom>
              <a:avLst/>
              <a:gdLst/>
              <a:ahLst/>
              <a:cxnLst/>
              <a:rect l="l" t="t" r="r" b="b"/>
              <a:pathLst>
                <a:path w="3236" h="2969" extrusionOk="0">
                  <a:moveTo>
                    <a:pt x="2735" y="0"/>
                  </a:moveTo>
                  <a:lnTo>
                    <a:pt x="334" y="1368"/>
                  </a:lnTo>
                  <a:lnTo>
                    <a:pt x="0" y="2836"/>
                  </a:lnTo>
                  <a:lnTo>
                    <a:pt x="3236" y="2969"/>
                  </a:lnTo>
                  <a:lnTo>
                    <a:pt x="2735" y="0"/>
                  </a:ln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7222731" y="1871441"/>
              <a:ext cx="454740" cy="590031"/>
            </a:xfrm>
            <a:custGeom>
              <a:avLst/>
              <a:gdLst/>
              <a:ahLst/>
              <a:cxnLst/>
              <a:rect l="l" t="t" r="r" b="b"/>
              <a:pathLst>
                <a:path w="18248" h="23677" extrusionOk="0">
                  <a:moveTo>
                    <a:pt x="10108" y="1"/>
                  </a:moveTo>
                  <a:cubicBezTo>
                    <a:pt x="8974" y="1"/>
                    <a:pt x="7840" y="42"/>
                    <a:pt x="6706" y="126"/>
                  </a:cubicBezTo>
                  <a:cubicBezTo>
                    <a:pt x="5271" y="259"/>
                    <a:pt x="3703" y="493"/>
                    <a:pt x="2503" y="693"/>
                  </a:cubicBezTo>
                  <a:cubicBezTo>
                    <a:pt x="1102" y="926"/>
                    <a:pt x="101" y="2094"/>
                    <a:pt x="67" y="3528"/>
                  </a:cubicBezTo>
                  <a:cubicBezTo>
                    <a:pt x="1" y="6197"/>
                    <a:pt x="635" y="12268"/>
                    <a:pt x="3270" y="23676"/>
                  </a:cubicBezTo>
                  <a:lnTo>
                    <a:pt x="17213" y="22809"/>
                  </a:lnTo>
                  <a:cubicBezTo>
                    <a:pt x="16646" y="17505"/>
                    <a:pt x="16446" y="14403"/>
                    <a:pt x="17847" y="5163"/>
                  </a:cubicBezTo>
                  <a:cubicBezTo>
                    <a:pt x="18247" y="2594"/>
                    <a:pt x="16346" y="259"/>
                    <a:pt x="13777" y="126"/>
                  </a:cubicBezTo>
                  <a:lnTo>
                    <a:pt x="13510" y="126"/>
                  </a:lnTo>
                  <a:cubicBezTo>
                    <a:pt x="12376" y="42"/>
                    <a:pt x="11242" y="1"/>
                    <a:pt x="10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7354082" y="1779588"/>
              <a:ext cx="325032" cy="392266"/>
            </a:xfrm>
            <a:custGeom>
              <a:avLst/>
              <a:gdLst/>
              <a:ahLst/>
              <a:cxnLst/>
              <a:rect l="l" t="t" r="r" b="b"/>
              <a:pathLst>
                <a:path w="13043" h="15741" extrusionOk="0">
                  <a:moveTo>
                    <a:pt x="7666" y="0"/>
                  </a:moveTo>
                  <a:cubicBezTo>
                    <a:pt x="7054" y="0"/>
                    <a:pt x="6872" y="776"/>
                    <a:pt x="6872" y="776"/>
                  </a:cubicBezTo>
                  <a:cubicBezTo>
                    <a:pt x="8473" y="3578"/>
                    <a:pt x="0" y="6947"/>
                    <a:pt x="5638" y="8315"/>
                  </a:cubicBezTo>
                  <a:cubicBezTo>
                    <a:pt x="11308" y="9683"/>
                    <a:pt x="6071" y="10683"/>
                    <a:pt x="7239" y="14553"/>
                  </a:cubicBezTo>
                  <a:cubicBezTo>
                    <a:pt x="7486" y="15387"/>
                    <a:pt x="7942" y="15740"/>
                    <a:pt x="8466" y="15740"/>
                  </a:cubicBezTo>
                  <a:cubicBezTo>
                    <a:pt x="10059" y="15740"/>
                    <a:pt x="12279" y="12470"/>
                    <a:pt x="11175" y="9483"/>
                  </a:cubicBezTo>
                  <a:cubicBezTo>
                    <a:pt x="9507" y="4879"/>
                    <a:pt x="13043" y="4879"/>
                    <a:pt x="8873" y="710"/>
                  </a:cubicBezTo>
                  <a:cubicBezTo>
                    <a:pt x="8354" y="179"/>
                    <a:pt x="7961" y="0"/>
                    <a:pt x="7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7495376" y="1753846"/>
              <a:ext cx="96316" cy="52631"/>
            </a:xfrm>
            <a:custGeom>
              <a:avLst/>
              <a:gdLst/>
              <a:ahLst/>
              <a:cxnLst/>
              <a:rect l="l" t="t" r="r" b="b"/>
              <a:pathLst>
                <a:path w="3865" h="2112" extrusionOk="0">
                  <a:moveTo>
                    <a:pt x="2258" y="0"/>
                  </a:moveTo>
                  <a:cubicBezTo>
                    <a:pt x="2207" y="0"/>
                    <a:pt x="2155" y="3"/>
                    <a:pt x="2102" y="8"/>
                  </a:cubicBezTo>
                  <a:lnTo>
                    <a:pt x="1002" y="75"/>
                  </a:lnTo>
                  <a:cubicBezTo>
                    <a:pt x="435" y="75"/>
                    <a:pt x="1" y="642"/>
                    <a:pt x="234" y="1209"/>
                  </a:cubicBezTo>
                  <a:cubicBezTo>
                    <a:pt x="490" y="1752"/>
                    <a:pt x="1082" y="2112"/>
                    <a:pt x="1689" y="2112"/>
                  </a:cubicBezTo>
                  <a:cubicBezTo>
                    <a:pt x="1715" y="2112"/>
                    <a:pt x="1742" y="2111"/>
                    <a:pt x="1769" y="2110"/>
                  </a:cubicBezTo>
                  <a:lnTo>
                    <a:pt x="2870" y="2009"/>
                  </a:lnTo>
                  <a:cubicBezTo>
                    <a:pt x="2886" y="2010"/>
                    <a:pt x="2902" y="2011"/>
                    <a:pt x="2917" y="2011"/>
                  </a:cubicBezTo>
                  <a:cubicBezTo>
                    <a:pt x="3491" y="2011"/>
                    <a:pt x="3865" y="1428"/>
                    <a:pt x="3670" y="909"/>
                  </a:cubicBezTo>
                  <a:cubicBezTo>
                    <a:pt x="3394" y="355"/>
                    <a:pt x="2862" y="0"/>
                    <a:pt x="22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7233546" y="1985124"/>
              <a:ext cx="89787" cy="242746"/>
            </a:xfrm>
            <a:custGeom>
              <a:avLst/>
              <a:gdLst/>
              <a:ahLst/>
              <a:cxnLst/>
              <a:rect l="l" t="t" r="r" b="b"/>
              <a:pathLst>
                <a:path w="3603" h="9741" extrusionOk="0">
                  <a:moveTo>
                    <a:pt x="2536" y="0"/>
                  </a:moveTo>
                  <a:lnTo>
                    <a:pt x="0" y="4170"/>
                  </a:lnTo>
                  <a:cubicBezTo>
                    <a:pt x="201" y="5704"/>
                    <a:pt x="467" y="7572"/>
                    <a:pt x="868" y="9741"/>
                  </a:cubicBezTo>
                  <a:lnTo>
                    <a:pt x="2702" y="8673"/>
                  </a:lnTo>
                  <a:cubicBezTo>
                    <a:pt x="3603" y="2069"/>
                    <a:pt x="2536" y="0"/>
                    <a:pt x="2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6836204" y="1988439"/>
              <a:ext cx="472184" cy="581085"/>
            </a:xfrm>
            <a:custGeom>
              <a:avLst/>
              <a:gdLst/>
              <a:ahLst/>
              <a:cxnLst/>
              <a:rect l="l" t="t" r="r" b="b"/>
              <a:pathLst>
                <a:path w="18948" h="23318" extrusionOk="0">
                  <a:moveTo>
                    <a:pt x="15278" y="1"/>
                  </a:moveTo>
                  <a:cubicBezTo>
                    <a:pt x="14644" y="2302"/>
                    <a:pt x="13977" y="4671"/>
                    <a:pt x="13210" y="7006"/>
                  </a:cubicBezTo>
                  <a:cubicBezTo>
                    <a:pt x="12443" y="9307"/>
                    <a:pt x="11642" y="11642"/>
                    <a:pt x="10742" y="13844"/>
                  </a:cubicBezTo>
                  <a:lnTo>
                    <a:pt x="10575" y="14244"/>
                  </a:lnTo>
                  <a:cubicBezTo>
                    <a:pt x="10542" y="14378"/>
                    <a:pt x="10475" y="14478"/>
                    <a:pt x="10408" y="14611"/>
                  </a:cubicBezTo>
                  <a:cubicBezTo>
                    <a:pt x="10375" y="14711"/>
                    <a:pt x="10341" y="14778"/>
                    <a:pt x="10275" y="14878"/>
                  </a:cubicBezTo>
                  <a:lnTo>
                    <a:pt x="10075" y="15212"/>
                  </a:lnTo>
                  <a:cubicBezTo>
                    <a:pt x="9774" y="15612"/>
                    <a:pt x="9441" y="16012"/>
                    <a:pt x="9074" y="16379"/>
                  </a:cubicBezTo>
                  <a:cubicBezTo>
                    <a:pt x="8273" y="17146"/>
                    <a:pt x="7406" y="17847"/>
                    <a:pt x="6439" y="18447"/>
                  </a:cubicBezTo>
                  <a:cubicBezTo>
                    <a:pt x="5438" y="19081"/>
                    <a:pt x="4404" y="19615"/>
                    <a:pt x="3336" y="20115"/>
                  </a:cubicBezTo>
                  <a:cubicBezTo>
                    <a:pt x="2236" y="20616"/>
                    <a:pt x="1101" y="21083"/>
                    <a:pt x="1" y="21483"/>
                  </a:cubicBezTo>
                  <a:lnTo>
                    <a:pt x="434" y="23317"/>
                  </a:lnTo>
                  <a:cubicBezTo>
                    <a:pt x="3003" y="22850"/>
                    <a:pt x="5505" y="22083"/>
                    <a:pt x="7840" y="20949"/>
                  </a:cubicBezTo>
                  <a:cubicBezTo>
                    <a:pt x="9074" y="20349"/>
                    <a:pt x="10208" y="19581"/>
                    <a:pt x="11242" y="18714"/>
                  </a:cubicBezTo>
                  <a:cubicBezTo>
                    <a:pt x="11809" y="18247"/>
                    <a:pt x="12309" y="17713"/>
                    <a:pt x="12776" y="17146"/>
                  </a:cubicBezTo>
                  <a:lnTo>
                    <a:pt x="13110" y="16679"/>
                  </a:lnTo>
                  <a:cubicBezTo>
                    <a:pt x="13210" y="16546"/>
                    <a:pt x="13310" y="16346"/>
                    <a:pt x="13410" y="16179"/>
                  </a:cubicBezTo>
                  <a:cubicBezTo>
                    <a:pt x="13510" y="16012"/>
                    <a:pt x="13577" y="15845"/>
                    <a:pt x="13677" y="15712"/>
                  </a:cubicBezTo>
                  <a:lnTo>
                    <a:pt x="13877" y="15245"/>
                  </a:lnTo>
                  <a:cubicBezTo>
                    <a:pt x="14177" y="14645"/>
                    <a:pt x="14444" y="14078"/>
                    <a:pt x="14678" y="13510"/>
                  </a:cubicBezTo>
                  <a:cubicBezTo>
                    <a:pt x="14911" y="12910"/>
                    <a:pt x="15178" y="12310"/>
                    <a:pt x="15412" y="11743"/>
                  </a:cubicBezTo>
                  <a:cubicBezTo>
                    <a:pt x="15912" y="10575"/>
                    <a:pt x="16312" y="9374"/>
                    <a:pt x="16746" y="8173"/>
                  </a:cubicBezTo>
                  <a:cubicBezTo>
                    <a:pt x="17580" y="5805"/>
                    <a:pt x="18314" y="3403"/>
                    <a:pt x="18948" y="935"/>
                  </a:cubicBezTo>
                  <a:lnTo>
                    <a:pt x="15278" y="1"/>
                  </a:ln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7148745" y="1893695"/>
              <a:ext cx="186227" cy="278481"/>
            </a:xfrm>
            <a:custGeom>
              <a:avLst/>
              <a:gdLst/>
              <a:ahLst/>
              <a:cxnLst/>
              <a:rect l="l" t="t" r="r" b="b"/>
              <a:pathLst>
                <a:path w="7473" h="11175" extrusionOk="0">
                  <a:moveTo>
                    <a:pt x="4771" y="0"/>
                  </a:moveTo>
                  <a:cubicBezTo>
                    <a:pt x="2269" y="1134"/>
                    <a:pt x="1435" y="2335"/>
                    <a:pt x="1" y="9407"/>
                  </a:cubicBezTo>
                  <a:cubicBezTo>
                    <a:pt x="2069" y="11175"/>
                    <a:pt x="5472" y="11175"/>
                    <a:pt x="5472" y="11175"/>
                  </a:cubicBezTo>
                  <a:lnTo>
                    <a:pt x="7306" y="6438"/>
                  </a:lnTo>
                  <a:cubicBezTo>
                    <a:pt x="7306" y="6438"/>
                    <a:pt x="7473" y="4303"/>
                    <a:pt x="6839" y="2802"/>
                  </a:cubicBezTo>
                  <a:cubicBezTo>
                    <a:pt x="6339" y="1735"/>
                    <a:pt x="5638" y="801"/>
                    <a:pt x="4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6764710" y="2516285"/>
              <a:ext cx="105611" cy="66960"/>
            </a:xfrm>
            <a:custGeom>
              <a:avLst/>
              <a:gdLst/>
              <a:ahLst/>
              <a:cxnLst/>
              <a:rect l="l" t="t" r="r" b="b"/>
              <a:pathLst>
                <a:path w="4238" h="2687" extrusionOk="0">
                  <a:moveTo>
                    <a:pt x="1" y="1"/>
                  </a:moveTo>
                  <a:lnTo>
                    <a:pt x="968" y="2636"/>
                  </a:lnTo>
                  <a:cubicBezTo>
                    <a:pt x="968" y="2636"/>
                    <a:pt x="1293" y="2687"/>
                    <a:pt x="1749" y="2687"/>
                  </a:cubicBezTo>
                  <a:cubicBezTo>
                    <a:pt x="2515" y="2687"/>
                    <a:pt x="3652" y="2543"/>
                    <a:pt x="4237" y="1769"/>
                  </a:cubicBezTo>
                  <a:lnTo>
                    <a:pt x="3203" y="4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6701962" y="2516285"/>
              <a:ext cx="88142" cy="67359"/>
            </a:xfrm>
            <a:custGeom>
              <a:avLst/>
              <a:gdLst/>
              <a:ahLst/>
              <a:cxnLst/>
              <a:rect l="l" t="t" r="r" b="b"/>
              <a:pathLst>
                <a:path w="3537" h="2703" extrusionOk="0">
                  <a:moveTo>
                    <a:pt x="2569" y="1"/>
                  </a:moveTo>
                  <a:lnTo>
                    <a:pt x="901" y="1235"/>
                  </a:lnTo>
                  <a:lnTo>
                    <a:pt x="0" y="2703"/>
                  </a:lnTo>
                  <a:lnTo>
                    <a:pt x="0" y="2703"/>
                  </a:lnTo>
                  <a:lnTo>
                    <a:pt x="3536" y="2636"/>
                  </a:lnTo>
                  <a:lnTo>
                    <a:pt x="2569" y="1"/>
                  </a:ln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7263475" y="2444790"/>
              <a:ext cx="494612" cy="1760648"/>
            </a:xfrm>
            <a:custGeom>
              <a:avLst/>
              <a:gdLst/>
              <a:ahLst/>
              <a:cxnLst/>
              <a:rect l="l" t="t" r="r" b="b"/>
              <a:pathLst>
                <a:path w="19848" h="70652" extrusionOk="0">
                  <a:moveTo>
                    <a:pt x="12276" y="1"/>
                  </a:moveTo>
                  <a:lnTo>
                    <a:pt x="2102" y="635"/>
                  </a:lnTo>
                  <a:cubicBezTo>
                    <a:pt x="2102" y="635"/>
                    <a:pt x="334" y="26420"/>
                    <a:pt x="34" y="38829"/>
                  </a:cubicBezTo>
                  <a:cubicBezTo>
                    <a:pt x="0" y="40330"/>
                    <a:pt x="300" y="41864"/>
                    <a:pt x="901" y="43232"/>
                  </a:cubicBezTo>
                  <a:cubicBezTo>
                    <a:pt x="6438" y="56275"/>
                    <a:pt x="17613" y="70651"/>
                    <a:pt x="17613" y="70651"/>
                  </a:cubicBezTo>
                  <a:lnTo>
                    <a:pt x="19848" y="68383"/>
                  </a:lnTo>
                  <a:cubicBezTo>
                    <a:pt x="19848" y="68383"/>
                    <a:pt x="12442" y="51738"/>
                    <a:pt x="7339" y="39262"/>
                  </a:cubicBezTo>
                  <a:cubicBezTo>
                    <a:pt x="10374" y="26954"/>
                    <a:pt x="12276" y="1"/>
                    <a:pt x="12276" y="1"/>
                  </a:cubicBez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7517829" y="3597743"/>
              <a:ext cx="177904" cy="599351"/>
            </a:xfrm>
            <a:custGeom>
              <a:avLst/>
              <a:gdLst/>
              <a:ahLst/>
              <a:cxnLst/>
              <a:rect l="l" t="t" r="r" b="b"/>
              <a:pathLst>
                <a:path w="7139" h="24051" extrusionOk="0">
                  <a:moveTo>
                    <a:pt x="34" y="0"/>
                  </a:moveTo>
                  <a:lnTo>
                    <a:pt x="1" y="13610"/>
                  </a:lnTo>
                  <a:cubicBezTo>
                    <a:pt x="34" y="13844"/>
                    <a:pt x="101" y="14044"/>
                    <a:pt x="234" y="14244"/>
                  </a:cubicBezTo>
                  <a:cubicBezTo>
                    <a:pt x="3470" y="19181"/>
                    <a:pt x="6272" y="22917"/>
                    <a:pt x="7139" y="24051"/>
                  </a:cubicBezTo>
                  <a:lnTo>
                    <a:pt x="6705" y="15445"/>
                  </a:lnTo>
                  <a:cubicBezTo>
                    <a:pt x="4871" y="11242"/>
                    <a:pt x="2402" y="5571"/>
                    <a:pt x="34" y="0"/>
                  </a:cubicBezTo>
                  <a:close/>
                </a:path>
              </a:pathLst>
            </a:custGeom>
            <a:solidFill>
              <a:srgbClr val="9462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7376510" y="2438984"/>
              <a:ext cx="355808" cy="1955971"/>
            </a:xfrm>
            <a:custGeom>
              <a:avLst/>
              <a:gdLst/>
              <a:ahLst/>
              <a:cxnLst/>
              <a:rect l="l" t="t" r="r" b="b"/>
              <a:pathLst>
                <a:path w="14278" h="78490" extrusionOk="0">
                  <a:moveTo>
                    <a:pt x="11042" y="0"/>
                  </a:moveTo>
                  <a:lnTo>
                    <a:pt x="1" y="734"/>
                  </a:lnTo>
                  <a:cubicBezTo>
                    <a:pt x="1" y="734"/>
                    <a:pt x="2436" y="27320"/>
                    <a:pt x="4471" y="38361"/>
                  </a:cubicBezTo>
                  <a:cubicBezTo>
                    <a:pt x="6606" y="49970"/>
                    <a:pt x="8207" y="77623"/>
                    <a:pt x="8240" y="78490"/>
                  </a:cubicBezTo>
                  <a:lnTo>
                    <a:pt x="10809" y="78490"/>
                  </a:lnTo>
                  <a:cubicBezTo>
                    <a:pt x="10809" y="78490"/>
                    <a:pt x="14278" y="47401"/>
                    <a:pt x="11042" y="36960"/>
                  </a:cubicBezTo>
                  <a:cubicBezTo>
                    <a:pt x="10475" y="24251"/>
                    <a:pt x="11042" y="1"/>
                    <a:pt x="11042" y="0"/>
                  </a:cubicBezTo>
                  <a:close/>
                </a:path>
              </a:pathLst>
            </a:custGeom>
            <a:solidFill>
              <a:srgbClr val="A36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7614791" y="4127857"/>
              <a:ext cx="211471" cy="220916"/>
            </a:xfrm>
            <a:custGeom>
              <a:avLst/>
              <a:gdLst/>
              <a:ahLst/>
              <a:cxnLst/>
              <a:rect l="l" t="t" r="r" b="b"/>
              <a:pathLst>
                <a:path w="8486" h="8865" extrusionOk="0">
                  <a:moveTo>
                    <a:pt x="5570" y="1"/>
                  </a:moveTo>
                  <a:cubicBezTo>
                    <a:pt x="5500" y="1"/>
                    <a:pt x="5433" y="26"/>
                    <a:pt x="5383" y="76"/>
                  </a:cubicBezTo>
                  <a:lnTo>
                    <a:pt x="2681" y="2478"/>
                  </a:lnTo>
                  <a:cubicBezTo>
                    <a:pt x="2481" y="2644"/>
                    <a:pt x="2381" y="2845"/>
                    <a:pt x="2347" y="3078"/>
                  </a:cubicBezTo>
                  <a:cubicBezTo>
                    <a:pt x="2114" y="4379"/>
                    <a:pt x="2114" y="5380"/>
                    <a:pt x="279" y="7848"/>
                  </a:cubicBezTo>
                  <a:cubicBezTo>
                    <a:pt x="1" y="8219"/>
                    <a:pt x="416" y="8864"/>
                    <a:pt x="1098" y="8864"/>
                  </a:cubicBezTo>
                  <a:cubicBezTo>
                    <a:pt x="1397" y="8864"/>
                    <a:pt x="1748" y="8741"/>
                    <a:pt x="2114" y="8415"/>
                  </a:cubicBezTo>
                  <a:cubicBezTo>
                    <a:pt x="3315" y="7348"/>
                    <a:pt x="4682" y="6114"/>
                    <a:pt x="5550" y="5346"/>
                  </a:cubicBezTo>
                  <a:cubicBezTo>
                    <a:pt x="6984" y="4079"/>
                    <a:pt x="7051" y="4112"/>
                    <a:pt x="8185" y="3145"/>
                  </a:cubicBezTo>
                  <a:cubicBezTo>
                    <a:pt x="8485" y="2911"/>
                    <a:pt x="8485" y="2478"/>
                    <a:pt x="8218" y="2244"/>
                  </a:cubicBezTo>
                  <a:lnTo>
                    <a:pt x="5783" y="76"/>
                  </a:lnTo>
                  <a:cubicBezTo>
                    <a:pt x="5716" y="26"/>
                    <a:pt x="5641" y="1"/>
                    <a:pt x="5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" name="Google Shape;565;p35"/>
            <p:cNvSpPr/>
            <p:nvPr/>
          </p:nvSpPr>
          <p:spPr>
            <a:xfrm>
              <a:off x="7432205" y="4381613"/>
              <a:ext cx="233625" cy="106408"/>
            </a:xfrm>
            <a:custGeom>
              <a:avLst/>
              <a:gdLst/>
              <a:ahLst/>
              <a:cxnLst/>
              <a:rect l="l" t="t" r="r" b="b"/>
              <a:pathLst>
                <a:path w="9375" h="4270" extrusionOk="0">
                  <a:moveTo>
                    <a:pt x="5705" y="0"/>
                  </a:moveTo>
                  <a:cubicBezTo>
                    <a:pt x="5471" y="0"/>
                    <a:pt x="5238" y="100"/>
                    <a:pt x="5071" y="267"/>
                  </a:cubicBezTo>
                  <a:cubicBezTo>
                    <a:pt x="4070" y="1068"/>
                    <a:pt x="3570" y="1935"/>
                    <a:pt x="668" y="2569"/>
                  </a:cubicBezTo>
                  <a:cubicBezTo>
                    <a:pt x="1" y="2736"/>
                    <a:pt x="67" y="4270"/>
                    <a:pt x="1635" y="4270"/>
                  </a:cubicBezTo>
                  <a:cubicBezTo>
                    <a:pt x="3203" y="4270"/>
                    <a:pt x="4871" y="4137"/>
                    <a:pt x="6005" y="4137"/>
                  </a:cubicBezTo>
                  <a:cubicBezTo>
                    <a:pt x="7840" y="4137"/>
                    <a:pt x="7273" y="4237"/>
                    <a:pt x="8707" y="4270"/>
                  </a:cubicBezTo>
                  <a:cubicBezTo>
                    <a:pt x="9074" y="4270"/>
                    <a:pt x="9374" y="3970"/>
                    <a:pt x="9341" y="3603"/>
                  </a:cubicBezTo>
                  <a:lnTo>
                    <a:pt x="8907" y="267"/>
                  </a:lnTo>
                  <a:cubicBezTo>
                    <a:pt x="8907" y="100"/>
                    <a:pt x="8774" y="0"/>
                    <a:pt x="8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7234369" y="2439807"/>
              <a:ext cx="557809" cy="979256"/>
            </a:xfrm>
            <a:custGeom>
              <a:avLst/>
              <a:gdLst/>
              <a:ahLst/>
              <a:cxnLst/>
              <a:rect l="l" t="t" r="r" b="b"/>
              <a:pathLst>
                <a:path w="22384" h="39296" extrusionOk="0">
                  <a:moveTo>
                    <a:pt x="16746" y="1"/>
                  </a:moveTo>
                  <a:lnTo>
                    <a:pt x="2803" y="868"/>
                  </a:lnTo>
                  <a:lnTo>
                    <a:pt x="1" y="39296"/>
                  </a:lnTo>
                  <a:lnTo>
                    <a:pt x="18114" y="34425"/>
                  </a:lnTo>
                  <a:cubicBezTo>
                    <a:pt x="16546" y="18547"/>
                    <a:pt x="22383" y="7906"/>
                    <a:pt x="16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7295048" y="2428169"/>
              <a:ext cx="369115" cy="54051"/>
            </a:xfrm>
            <a:custGeom>
              <a:avLst/>
              <a:gdLst/>
              <a:ahLst/>
              <a:cxnLst/>
              <a:rect l="l" t="t" r="r" b="b"/>
              <a:pathLst>
                <a:path w="14812" h="2169" extrusionOk="0">
                  <a:moveTo>
                    <a:pt x="14378" y="1"/>
                  </a:moveTo>
                  <a:lnTo>
                    <a:pt x="234" y="1035"/>
                  </a:lnTo>
                  <a:cubicBezTo>
                    <a:pt x="101" y="1035"/>
                    <a:pt x="1" y="1135"/>
                    <a:pt x="1" y="1268"/>
                  </a:cubicBezTo>
                  <a:lnTo>
                    <a:pt x="34" y="1935"/>
                  </a:lnTo>
                  <a:cubicBezTo>
                    <a:pt x="68" y="2069"/>
                    <a:pt x="168" y="2169"/>
                    <a:pt x="301" y="2169"/>
                  </a:cubicBezTo>
                  <a:lnTo>
                    <a:pt x="14578" y="1135"/>
                  </a:lnTo>
                  <a:cubicBezTo>
                    <a:pt x="14711" y="1102"/>
                    <a:pt x="14811" y="968"/>
                    <a:pt x="14778" y="835"/>
                  </a:cubicBezTo>
                  <a:lnTo>
                    <a:pt x="14645" y="201"/>
                  </a:lnTo>
                  <a:cubicBezTo>
                    <a:pt x="14611" y="67"/>
                    <a:pt x="14511" y="1"/>
                    <a:pt x="14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6194150" y="4011700"/>
              <a:ext cx="116400" cy="327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69" name="Google Shape;569;p35"/>
          <p:cNvSpPr txBox="1"/>
          <p:nvPr/>
        </p:nvSpPr>
        <p:spPr>
          <a:xfrm>
            <a:off x="784407" y="1205575"/>
            <a:ext cx="1039666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rPr>
              <a:t>100%</a:t>
            </a:r>
            <a:endParaRPr sz="2400" dirty="0">
              <a:solidFill>
                <a:schemeClr val="dk1"/>
              </a:solidFill>
              <a:latin typeface="Poppins Black" panose="00000A00000000000000"/>
              <a:ea typeface="Poppins Black" panose="00000A00000000000000"/>
              <a:cs typeface="Poppins Black" panose="00000A00000000000000"/>
              <a:sym typeface="Poppins Black" panose="00000A00000000000000"/>
            </a:endParaRPr>
          </a:p>
        </p:txBody>
      </p:sp>
      <p:grpSp>
        <p:nvGrpSpPr>
          <p:cNvPr id="570" name="Google Shape;570;p35"/>
          <p:cNvGrpSpPr/>
          <p:nvPr/>
        </p:nvGrpSpPr>
        <p:grpSpPr>
          <a:xfrm>
            <a:off x="1817449" y="1270194"/>
            <a:ext cx="2526199" cy="239400"/>
            <a:chOff x="2009625" y="2054675"/>
            <a:chExt cx="2991000" cy="239400"/>
          </a:xfrm>
        </p:grpSpPr>
        <p:sp>
          <p:nvSpPr>
            <p:cNvPr id="571" name="Google Shape;571;p35"/>
            <p:cNvSpPr/>
            <p:nvPr/>
          </p:nvSpPr>
          <p:spPr>
            <a:xfrm>
              <a:off x="2009625" y="2054675"/>
              <a:ext cx="2991000" cy="239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2073049" y="2083739"/>
              <a:ext cx="2864151" cy="176663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Poppins Black" panose="00000A00000000000000" pitchFamily="2" charset="0"/>
                  <a:cs typeface="Poppins Black" panose="00000A00000000000000" pitchFamily="2" charset="0"/>
                </a:rPr>
                <a:t>Done</a:t>
              </a:r>
              <a:endParaRPr dirty="0"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sp>
        <p:nvSpPr>
          <p:cNvPr id="573" name="Google Shape;573;p35"/>
          <p:cNvSpPr txBox="1"/>
          <p:nvPr/>
        </p:nvSpPr>
        <p:spPr>
          <a:xfrm>
            <a:off x="4312556" y="1108707"/>
            <a:ext cx="2137447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Simulation</a:t>
            </a:r>
            <a:endParaRPr sz="1200" b="1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574" name="Google Shape;574;p35"/>
          <p:cNvSpPr txBox="1"/>
          <p:nvPr/>
        </p:nvSpPr>
        <p:spPr>
          <a:xfrm>
            <a:off x="784225" y="2130425"/>
            <a:ext cx="1028065" cy="433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dirty="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rPr>
              <a:t>5</a:t>
            </a:r>
            <a:r>
              <a:rPr lang="en-GB" sz="2400" dirty="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rPr>
              <a:t>0%</a:t>
            </a:r>
            <a:endParaRPr sz="2400" dirty="0">
              <a:solidFill>
                <a:schemeClr val="dk1"/>
              </a:solidFill>
              <a:latin typeface="Poppins Black" panose="00000A00000000000000"/>
              <a:ea typeface="Poppins Black" panose="00000A00000000000000"/>
              <a:cs typeface="Poppins Black" panose="00000A00000000000000"/>
              <a:sym typeface="Poppins Black" panose="00000A00000000000000"/>
            </a:endParaRPr>
          </a:p>
        </p:txBody>
      </p:sp>
      <p:sp>
        <p:nvSpPr>
          <p:cNvPr id="576" name="Google Shape;576;p35"/>
          <p:cNvSpPr/>
          <p:nvPr/>
        </p:nvSpPr>
        <p:spPr>
          <a:xfrm>
            <a:off x="1817449" y="1747582"/>
            <a:ext cx="2526199" cy="2394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8" name="Google Shape;578;p35"/>
          <p:cNvSpPr txBox="1"/>
          <p:nvPr/>
        </p:nvSpPr>
        <p:spPr>
          <a:xfrm>
            <a:off x="4317140" y="1562983"/>
            <a:ext cx="228996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Arduino code</a:t>
            </a:r>
            <a:endParaRPr sz="1200" b="1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580" name="Google Shape;580;p35"/>
          <p:cNvGrpSpPr/>
          <p:nvPr/>
        </p:nvGrpSpPr>
        <p:grpSpPr>
          <a:xfrm>
            <a:off x="1824073" y="2166456"/>
            <a:ext cx="2526199" cy="239400"/>
            <a:chOff x="2009625" y="3472484"/>
            <a:chExt cx="2991000" cy="239400"/>
          </a:xfrm>
        </p:grpSpPr>
        <p:sp>
          <p:nvSpPr>
            <p:cNvPr id="581" name="Google Shape;581;p35"/>
            <p:cNvSpPr/>
            <p:nvPr/>
          </p:nvSpPr>
          <p:spPr>
            <a:xfrm>
              <a:off x="2009625" y="3472484"/>
              <a:ext cx="2991000" cy="239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2045713" y="3506139"/>
              <a:ext cx="1463823" cy="183515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Poppins Black" panose="00000A00000000000000" pitchFamily="2" charset="0"/>
                  <a:cs typeface="Poppins Black" panose="00000A00000000000000" pitchFamily="2" charset="0"/>
                  <a:sym typeface="+mn-ea"/>
                </a:rPr>
                <a:t>Partial</a:t>
              </a:r>
              <a:endParaRPr lang="en-US" dirty="0">
                <a:latin typeface="Poppins Black" panose="00000A00000000000000" pitchFamily="2" charset="0"/>
                <a:cs typeface="Poppins Black" panose="00000A00000000000000" pitchFamily="2" charset="0"/>
              </a:endParaRPr>
            </a:p>
          </p:txBody>
        </p:sp>
      </p:grpSp>
      <p:sp>
        <p:nvSpPr>
          <p:cNvPr id="583" name="Google Shape;583;p35"/>
          <p:cNvSpPr txBox="1"/>
          <p:nvPr/>
        </p:nvSpPr>
        <p:spPr>
          <a:xfrm>
            <a:off x="4312556" y="2002886"/>
            <a:ext cx="2473948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Hardware setup</a:t>
            </a:r>
            <a:endParaRPr sz="1200" b="1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584" name="Google Shape;584;p3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Working Progress </a:t>
            </a:r>
            <a:endParaRPr dirty="0"/>
          </a:p>
        </p:txBody>
      </p:sp>
      <p:sp>
        <p:nvSpPr>
          <p:cNvPr id="70" name="Google Shape;587;p35"/>
          <p:cNvSpPr/>
          <p:nvPr/>
        </p:nvSpPr>
        <p:spPr>
          <a:xfrm>
            <a:off x="1829691" y="2647259"/>
            <a:ext cx="2526199" cy="2394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en-US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73" name="Google Shape;587;p35"/>
          <p:cNvSpPr/>
          <p:nvPr/>
        </p:nvSpPr>
        <p:spPr>
          <a:xfrm>
            <a:off x="1824073" y="3150383"/>
            <a:ext cx="2526199" cy="2394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en-US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76" name="Google Shape;587;p35"/>
          <p:cNvSpPr/>
          <p:nvPr/>
        </p:nvSpPr>
        <p:spPr>
          <a:xfrm>
            <a:off x="1818801" y="3630790"/>
            <a:ext cx="2526199" cy="2394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en-US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78" name="Google Shape;572;p35"/>
          <p:cNvSpPr/>
          <p:nvPr/>
        </p:nvSpPr>
        <p:spPr>
          <a:xfrm>
            <a:off x="1865828" y="1777666"/>
            <a:ext cx="2419062" cy="176663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dirty="0">
                <a:latin typeface="Poppins Black" panose="00000A00000000000000" pitchFamily="2" charset="0"/>
                <a:cs typeface="Poppins Black" panose="00000A00000000000000" pitchFamily="2" charset="0"/>
              </a:rPr>
              <a:t>Done</a:t>
            </a:r>
            <a:endParaRPr lang="en-US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79" name="Google Shape;569;p35"/>
          <p:cNvSpPr txBox="1"/>
          <p:nvPr/>
        </p:nvSpPr>
        <p:spPr>
          <a:xfrm>
            <a:off x="772376" y="1676362"/>
            <a:ext cx="1039666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rPr>
              <a:t>100%</a:t>
            </a:r>
            <a:endParaRPr sz="2400" dirty="0">
              <a:solidFill>
                <a:schemeClr val="dk1"/>
              </a:solidFill>
              <a:latin typeface="Poppins Black" panose="00000A00000000000000"/>
              <a:ea typeface="Poppins Black" panose="00000A00000000000000"/>
              <a:cs typeface="Poppins Black" panose="00000A00000000000000"/>
              <a:sym typeface="Poppins Black" panose="00000A00000000000000"/>
            </a:endParaRPr>
          </a:p>
        </p:txBody>
      </p:sp>
      <p:sp>
        <p:nvSpPr>
          <p:cNvPr id="81" name="Google Shape;579;p35"/>
          <p:cNvSpPr txBox="1"/>
          <p:nvPr/>
        </p:nvSpPr>
        <p:spPr>
          <a:xfrm>
            <a:off x="753110" y="2602865"/>
            <a:ext cx="1059180" cy="433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dirty="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rPr>
              <a:t>5</a:t>
            </a:r>
            <a:r>
              <a:rPr lang="en-GB" sz="2400" dirty="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rPr>
              <a:t>0%</a:t>
            </a:r>
            <a:endParaRPr sz="2400" dirty="0">
              <a:solidFill>
                <a:schemeClr val="dk1"/>
              </a:solidFill>
              <a:latin typeface="Poppins Black" panose="00000A00000000000000"/>
              <a:ea typeface="Poppins Black" panose="00000A00000000000000"/>
              <a:cs typeface="Poppins Black" panose="00000A00000000000000"/>
              <a:sym typeface="Poppins Black" panose="00000A00000000000000"/>
            </a:endParaRPr>
          </a:p>
        </p:txBody>
      </p:sp>
      <p:sp>
        <p:nvSpPr>
          <p:cNvPr id="84" name="Google Shape;583;p35"/>
          <p:cNvSpPr txBox="1"/>
          <p:nvPr/>
        </p:nvSpPr>
        <p:spPr>
          <a:xfrm>
            <a:off x="4315642" y="2499644"/>
            <a:ext cx="2842975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Integration </a:t>
            </a:r>
            <a:endParaRPr sz="1200" b="1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86" name="Google Shape;583;p35"/>
          <p:cNvSpPr txBox="1"/>
          <p:nvPr/>
        </p:nvSpPr>
        <p:spPr>
          <a:xfrm>
            <a:off x="4283222" y="3438480"/>
            <a:ext cx="2636828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Documentation</a:t>
            </a:r>
            <a:endParaRPr sz="1200" b="1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87" name="Google Shape;583;p35"/>
          <p:cNvSpPr txBox="1"/>
          <p:nvPr/>
        </p:nvSpPr>
        <p:spPr>
          <a:xfrm>
            <a:off x="4303396" y="2966468"/>
            <a:ext cx="2155767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Testing</a:t>
            </a:r>
            <a:endParaRPr sz="1200" b="1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74" name="Google Shape;582;p35"/>
          <p:cNvSpPr/>
          <p:nvPr/>
        </p:nvSpPr>
        <p:spPr>
          <a:xfrm>
            <a:off x="1845945" y="2671445"/>
            <a:ext cx="1244600" cy="19113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oppins Black" panose="00000A00000000000000" pitchFamily="2" charset="0"/>
                <a:cs typeface="Poppins Black" panose="00000A00000000000000" pitchFamily="2" charset="0"/>
                <a:sym typeface="+mn-ea"/>
              </a:rPr>
              <a:t>Partial</a:t>
            </a:r>
            <a:endParaRPr lang="en-US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75" name="Google Shape;582;p35"/>
          <p:cNvSpPr/>
          <p:nvPr/>
        </p:nvSpPr>
        <p:spPr>
          <a:xfrm>
            <a:off x="1845978" y="3658295"/>
            <a:ext cx="1245665" cy="19123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latin typeface="Poppins Black" panose="00000A00000000000000" pitchFamily="2" charset="0"/>
                <a:cs typeface="Poppins Black" panose="00000A00000000000000" pitchFamily="2" charset="0"/>
              </a:rPr>
              <a:t>Partial</a:t>
            </a:r>
            <a:endParaRPr lang="en-US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77" name="Google Shape;582;p35"/>
          <p:cNvSpPr/>
          <p:nvPr/>
        </p:nvSpPr>
        <p:spPr>
          <a:xfrm>
            <a:off x="1854835" y="3185160"/>
            <a:ext cx="1236980" cy="19113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Poppins Black" panose="00000A00000000000000" pitchFamily="2" charset="0"/>
                <a:cs typeface="Poppins Black" panose="00000A00000000000000" pitchFamily="2" charset="0"/>
                <a:sym typeface="+mn-ea"/>
              </a:rPr>
              <a:t>Partial</a:t>
            </a:r>
            <a:endParaRPr lang="en-US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80" name="Google Shape;579;p35"/>
          <p:cNvSpPr txBox="1"/>
          <p:nvPr/>
        </p:nvSpPr>
        <p:spPr>
          <a:xfrm>
            <a:off x="749935" y="3070225"/>
            <a:ext cx="1062355" cy="433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dirty="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rPr>
              <a:t>5</a:t>
            </a:r>
            <a:r>
              <a:rPr lang="en-GB" sz="2400" dirty="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rPr>
              <a:t>0%</a:t>
            </a:r>
            <a:endParaRPr sz="2400" dirty="0">
              <a:solidFill>
                <a:schemeClr val="dk1"/>
              </a:solidFill>
              <a:latin typeface="Poppins Black" panose="00000A00000000000000"/>
              <a:ea typeface="Poppins Black" panose="00000A00000000000000"/>
              <a:cs typeface="Poppins Black" panose="00000A00000000000000"/>
              <a:sym typeface="Poppins Black" panose="00000A00000000000000"/>
            </a:endParaRPr>
          </a:p>
        </p:txBody>
      </p:sp>
      <p:sp>
        <p:nvSpPr>
          <p:cNvPr id="88" name="Google Shape;579;p35"/>
          <p:cNvSpPr txBox="1"/>
          <p:nvPr/>
        </p:nvSpPr>
        <p:spPr>
          <a:xfrm>
            <a:off x="762330" y="3560698"/>
            <a:ext cx="9198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dk1"/>
                </a:solidFill>
                <a:latin typeface="Poppins Black" panose="00000A00000000000000"/>
                <a:ea typeface="Poppins Black" panose="00000A00000000000000"/>
                <a:cs typeface="Poppins Black" panose="00000A00000000000000"/>
                <a:sym typeface="Poppins Black" panose="00000A00000000000000"/>
              </a:rPr>
              <a:t>50%</a:t>
            </a:r>
            <a:endParaRPr sz="2400" dirty="0">
              <a:solidFill>
                <a:schemeClr val="dk1"/>
              </a:solidFill>
              <a:latin typeface="Poppins Black" panose="00000A00000000000000"/>
              <a:ea typeface="Poppins Black" panose="00000A00000000000000"/>
              <a:cs typeface="Poppins Black" panose="00000A00000000000000"/>
              <a:sym typeface="Poppins Black" panose="00000A00000000000000"/>
            </a:endParaRPr>
          </a:p>
        </p:txBody>
      </p:sp>
      <p:sp>
        <p:nvSpPr>
          <p:cNvPr id="5" name="Oval 4"/>
          <p:cNvSpPr/>
          <p:nvPr/>
        </p:nvSpPr>
        <p:spPr>
          <a:xfrm>
            <a:off x="158750" y="164465"/>
            <a:ext cx="346710" cy="321945"/>
          </a:xfrm>
          <a:prstGeom prst="ellipse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8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524" grpId="0" animBg="1"/>
      <p:bldP spid="525" grpId="0" animBg="1"/>
      <p:bldP spid="569" grpId="0"/>
      <p:bldP spid="573" grpId="0"/>
      <p:bldP spid="574" grpId="0"/>
      <p:bldP spid="576" grpId="0" animBg="1"/>
      <p:bldP spid="578" grpId="0"/>
      <p:bldP spid="583" grpId="0"/>
      <p:bldP spid="584" grpId="0"/>
      <p:bldP spid="70" grpId="0" bldLvl="0" animBg="1"/>
      <p:bldP spid="73" grpId="0" bldLvl="0" animBg="1"/>
      <p:bldP spid="76" grpId="0" bldLvl="0" animBg="1"/>
      <p:bldP spid="78" grpId="0" animBg="1"/>
      <p:bldP spid="79" grpId="0"/>
      <p:bldP spid="81" grpId="0"/>
      <p:bldP spid="84" grpId="0"/>
      <p:bldP spid="86" grpId="0"/>
      <p:bldP spid="87" grpId="0"/>
      <p:bldP spid="80" grpId="0"/>
      <p:bldP spid="8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811;p39"/>
          <p:cNvSpPr/>
          <p:nvPr/>
        </p:nvSpPr>
        <p:spPr>
          <a:xfrm>
            <a:off x="714962" y="395985"/>
            <a:ext cx="2834688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" name="Google Shape;890;p43"/>
          <p:cNvSpPr txBox="1">
            <a:spLocks noGrp="1"/>
          </p:cNvSpPr>
          <p:nvPr>
            <p:ph type="title"/>
          </p:nvPr>
        </p:nvSpPr>
        <p:spPr>
          <a:xfrm>
            <a:off x="661622" y="225885"/>
            <a:ext cx="2834688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Gantt Chart </a:t>
            </a:r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755650" y="953710"/>
          <a:ext cx="7632700" cy="3236080"/>
        </p:xfrm>
        <a:graphic>
          <a:graphicData uri="http://schemas.openxmlformats.org/drawingml/2006/table">
            <a:tbl>
              <a:tblPr>
                <a:tableStyleId>{3C4E33C4-0162-4A04-B1D4-F404AC6C061A}</a:tableStyleId>
              </a:tblPr>
              <a:tblGrid>
                <a:gridCol w="2445933"/>
                <a:gridCol w="1422458"/>
                <a:gridCol w="1196946"/>
                <a:gridCol w="1196946"/>
                <a:gridCol w="1370417"/>
              </a:tblGrid>
              <a:tr h="404510"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 Black" panose="00000A00000000000000" pitchFamily="2" charset="0"/>
                          <a:cs typeface="Poppins Black" panose="00000A00000000000000" pitchFamily="2" charset="0"/>
                        </a:rPr>
                        <a:t>Task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Poppins Black" panose="00000A00000000000000" pitchFamily="2" charset="0"/>
                        <a:cs typeface="Poppins Black" panose="00000A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 Black" panose="00000A00000000000000" pitchFamily="2" charset="0"/>
                          <a:cs typeface="Poppins Black" panose="00000A00000000000000" pitchFamily="2" charset="0"/>
                        </a:rPr>
                        <a:t>Start Date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Poppins Black" panose="00000A00000000000000" pitchFamily="2" charset="0"/>
                        <a:cs typeface="Poppins Black" panose="00000A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 Black" panose="00000A00000000000000" pitchFamily="2" charset="0"/>
                          <a:cs typeface="Poppins Black" panose="00000A00000000000000" pitchFamily="2" charset="0"/>
                        </a:rPr>
                        <a:t>End Date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Poppins Black" panose="00000A00000000000000" pitchFamily="2" charset="0"/>
                        <a:cs typeface="Poppins Black" panose="00000A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 Black" panose="00000A00000000000000" pitchFamily="2" charset="0"/>
                          <a:cs typeface="Poppins Black" panose="00000A00000000000000" pitchFamily="2" charset="0"/>
                        </a:rPr>
                        <a:t>Duration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Poppins Black" panose="00000A00000000000000" pitchFamily="2" charset="0"/>
                        <a:cs typeface="Poppins Black" panose="00000A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 Black" panose="00000A00000000000000" pitchFamily="2" charset="0"/>
                          <a:cs typeface="Poppins Black" panose="00000A00000000000000" pitchFamily="2" charset="0"/>
                        </a:rPr>
                        <a:t>Progress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Poppins Black" panose="00000A00000000000000" pitchFamily="2" charset="0"/>
                        <a:cs typeface="Poppins Black" panose="00000A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</a:tr>
              <a:tr h="404510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Simulation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2/10/2024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2/10/2024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1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Done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  <a:tr h="404510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Arduino code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2/10/2024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2/10/2024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1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Done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  <a:tr h="404510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Hardware setup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ctr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3/24/2024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ctr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4/5/2024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12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+mn-ea"/>
                        </a:rPr>
                        <a:t>Partial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  <a:tr h="404510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Integration 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3/24/2024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4/5/2024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12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+mn-ea"/>
                        </a:rPr>
                        <a:t>Partial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  <a:tr h="404495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Testing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4/5/2024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4/15/2024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10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+mn-ea"/>
                        </a:rPr>
                        <a:t>Partial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  <a:tr h="404510">
                <a:tc>
                  <a:txBody>
                    <a:bodyPr/>
                    <a:p>
                      <a:pPr algn="l" fontAlgn="b"/>
                      <a:r>
                        <a:rPr lang="en-US" sz="1200" b="1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  <a:sym typeface="+mn-ea"/>
                        </a:rPr>
                        <a:t>Documentation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2/10/2024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4/15/2024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65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Partial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</a:tbl>
          </a:graphicData>
        </a:graphic>
      </p:graphicFrame>
      <p:sp>
        <p:nvSpPr>
          <p:cNvPr id="5" name="Oval 4"/>
          <p:cNvSpPr/>
          <p:nvPr/>
        </p:nvSpPr>
        <p:spPr>
          <a:xfrm>
            <a:off x="158750" y="164465"/>
            <a:ext cx="346710" cy="321945"/>
          </a:xfrm>
          <a:prstGeom prst="ellipse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9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811;p39"/>
          <p:cNvSpPr/>
          <p:nvPr/>
        </p:nvSpPr>
        <p:spPr>
          <a:xfrm>
            <a:off x="714962" y="395985"/>
            <a:ext cx="2834688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" name="Google Shape;890;p43"/>
          <p:cNvSpPr txBox="1">
            <a:spLocks noGrp="1"/>
          </p:cNvSpPr>
          <p:nvPr>
            <p:ph type="title"/>
          </p:nvPr>
        </p:nvSpPr>
        <p:spPr>
          <a:xfrm>
            <a:off x="661622" y="225885"/>
            <a:ext cx="2834688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ym typeface="+mn-ea"/>
              </a:rPr>
              <a:t>Conclusion</a:t>
            </a:r>
            <a:r>
              <a:rPr lang="en-US" dirty="0"/>
              <a:t> 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422910" y="164465"/>
            <a:ext cx="346710" cy="321945"/>
          </a:xfrm>
          <a:prstGeom prst="ellipse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0</a:t>
            </a:r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58750" y="164465"/>
            <a:ext cx="346710" cy="321945"/>
          </a:xfrm>
          <a:prstGeom prst="ellipse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1</a:t>
            </a:r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744855" y="1517650"/>
            <a:ext cx="807656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1600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</a:rPr>
              <a:t>Overall, significant progress has been made in the development of</a:t>
            </a:r>
            <a:endParaRPr lang="en-US" altLang="en-GB" sz="1600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</a:endParaRPr>
          </a:p>
          <a:p>
            <a:r>
              <a:rPr lang="en-US" altLang="en-GB" sz="1600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</a:rPr>
              <a:t> the Clap switch. Despite encountering some challenges, the project is on</a:t>
            </a:r>
            <a:endParaRPr lang="en-US" altLang="en-GB" sz="1600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</a:endParaRPr>
          </a:p>
          <a:p>
            <a:r>
              <a:rPr lang="en-US" altLang="en-GB" sz="1600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</a:rPr>
              <a:t> track for successful completion within the specified timeline. Further</a:t>
            </a:r>
            <a:endParaRPr lang="en-US" altLang="en-GB" sz="1600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</a:endParaRPr>
          </a:p>
          <a:p>
            <a:r>
              <a:rPr lang="en-US" altLang="en-GB" sz="1600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</a:rPr>
              <a:t> testing and refinement are necessary to ensure the effectiveness and</a:t>
            </a:r>
            <a:endParaRPr lang="en-US" altLang="en-GB" sz="1600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</a:endParaRPr>
          </a:p>
          <a:p>
            <a:r>
              <a:rPr lang="en-US" altLang="en-GB" sz="1600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</a:rPr>
              <a:t> robustness of the system.</a:t>
            </a:r>
            <a:endParaRPr lang="en-US" altLang="en-GB" sz="1600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111;p49"/>
          <p:cNvSpPr/>
          <p:nvPr/>
        </p:nvSpPr>
        <p:spPr>
          <a:xfrm flipH="1">
            <a:off x="379103" y="922680"/>
            <a:ext cx="4365499" cy="3023397"/>
          </a:xfrm>
          <a:custGeom>
            <a:avLst/>
            <a:gdLst/>
            <a:ahLst/>
            <a:cxnLst/>
            <a:rect l="l" t="t" r="r" b="b"/>
            <a:pathLst>
              <a:path w="159514" h="110474" extrusionOk="0">
                <a:moveTo>
                  <a:pt x="45147" y="0"/>
                </a:moveTo>
                <a:cubicBezTo>
                  <a:pt x="37611" y="0"/>
                  <a:pt x="30146" y="3378"/>
                  <a:pt x="22816" y="12595"/>
                </a:cubicBezTo>
                <a:cubicBezTo>
                  <a:pt x="0" y="41316"/>
                  <a:pt x="46700" y="90351"/>
                  <a:pt x="69249" y="103327"/>
                </a:cubicBezTo>
                <a:cubicBezTo>
                  <a:pt x="77689" y="108192"/>
                  <a:pt x="87067" y="110473"/>
                  <a:pt x="96471" y="110473"/>
                </a:cubicBezTo>
                <a:cubicBezTo>
                  <a:pt x="119178" y="110473"/>
                  <a:pt x="142032" y="97169"/>
                  <a:pt x="152175" y="74807"/>
                </a:cubicBezTo>
                <a:cubicBezTo>
                  <a:pt x="159147" y="59396"/>
                  <a:pt x="159514" y="43484"/>
                  <a:pt x="150307" y="30075"/>
                </a:cubicBezTo>
                <a:cubicBezTo>
                  <a:pt x="143020" y="19415"/>
                  <a:pt x="138448" y="16065"/>
                  <a:pt x="134265" y="16065"/>
                </a:cubicBezTo>
                <a:cubicBezTo>
                  <a:pt x="128185" y="16065"/>
                  <a:pt x="122926" y="23142"/>
                  <a:pt x="111346" y="25138"/>
                </a:cubicBezTo>
                <a:cubicBezTo>
                  <a:pt x="110039" y="25364"/>
                  <a:pt x="108728" y="25470"/>
                  <a:pt x="107413" y="25470"/>
                </a:cubicBezTo>
                <a:cubicBezTo>
                  <a:pt x="87055" y="25470"/>
                  <a:pt x="65838" y="0"/>
                  <a:pt x="45147" y="0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" name="Google Shape;1113;p49"/>
          <p:cNvGrpSpPr/>
          <p:nvPr/>
        </p:nvGrpSpPr>
        <p:grpSpPr>
          <a:xfrm>
            <a:off x="726603" y="798105"/>
            <a:ext cx="3499436" cy="3805921"/>
            <a:chOff x="692684" y="538923"/>
            <a:chExt cx="3737903" cy="4065288"/>
          </a:xfrm>
        </p:grpSpPr>
        <p:sp>
          <p:nvSpPr>
            <p:cNvPr id="9" name="Google Shape;1114;p49"/>
            <p:cNvSpPr/>
            <p:nvPr/>
          </p:nvSpPr>
          <p:spPr>
            <a:xfrm flipH="1">
              <a:off x="720025" y="4328227"/>
              <a:ext cx="3710562" cy="275984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1115;p49"/>
            <p:cNvSpPr/>
            <p:nvPr/>
          </p:nvSpPr>
          <p:spPr>
            <a:xfrm flipH="1">
              <a:off x="692684" y="538923"/>
              <a:ext cx="2109118" cy="3927798"/>
            </a:xfrm>
            <a:custGeom>
              <a:avLst/>
              <a:gdLst/>
              <a:ahLst/>
              <a:cxnLst/>
              <a:rect l="l" t="t" r="r" b="b"/>
              <a:pathLst>
                <a:path w="72150" h="134364" extrusionOk="0">
                  <a:moveTo>
                    <a:pt x="65938" y="0"/>
                  </a:moveTo>
                  <a:cubicBezTo>
                    <a:pt x="65919" y="0"/>
                    <a:pt x="65899" y="1"/>
                    <a:pt x="65880" y="1"/>
                  </a:cubicBezTo>
                  <a:lnTo>
                    <a:pt x="15110" y="1"/>
                  </a:lnTo>
                  <a:cubicBezTo>
                    <a:pt x="11507" y="67"/>
                    <a:pt x="8539" y="2836"/>
                    <a:pt x="8272" y="6439"/>
                  </a:cubicBezTo>
                  <a:lnTo>
                    <a:pt x="299" y="127926"/>
                  </a:lnTo>
                  <a:cubicBezTo>
                    <a:pt x="1" y="131409"/>
                    <a:pt x="2770" y="134364"/>
                    <a:pt x="6245" y="134364"/>
                  </a:cubicBezTo>
                  <a:cubicBezTo>
                    <a:pt x="6265" y="134364"/>
                    <a:pt x="6284" y="134364"/>
                    <a:pt x="6304" y="134364"/>
                  </a:cubicBezTo>
                  <a:lnTo>
                    <a:pt x="57040" y="134364"/>
                  </a:lnTo>
                  <a:cubicBezTo>
                    <a:pt x="60642" y="134297"/>
                    <a:pt x="63645" y="131528"/>
                    <a:pt x="63911" y="127926"/>
                  </a:cubicBezTo>
                  <a:lnTo>
                    <a:pt x="71884" y="6439"/>
                  </a:lnTo>
                  <a:cubicBezTo>
                    <a:pt x="72149" y="2956"/>
                    <a:pt x="69413" y="0"/>
                    <a:pt x="65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1116;p49"/>
            <p:cNvSpPr/>
            <p:nvPr/>
          </p:nvSpPr>
          <p:spPr>
            <a:xfrm flipH="1">
              <a:off x="723904" y="538923"/>
              <a:ext cx="2109090" cy="3927798"/>
            </a:xfrm>
            <a:custGeom>
              <a:avLst/>
              <a:gdLst/>
              <a:ahLst/>
              <a:cxnLst/>
              <a:rect l="l" t="t" r="r" b="b"/>
              <a:pathLst>
                <a:path w="72149" h="134364" extrusionOk="0">
                  <a:moveTo>
                    <a:pt x="65905" y="0"/>
                  </a:moveTo>
                  <a:cubicBezTo>
                    <a:pt x="65885" y="0"/>
                    <a:pt x="65865" y="1"/>
                    <a:pt x="65846" y="1"/>
                  </a:cubicBezTo>
                  <a:lnTo>
                    <a:pt x="15110" y="1"/>
                  </a:lnTo>
                  <a:cubicBezTo>
                    <a:pt x="11507" y="67"/>
                    <a:pt x="8538" y="2836"/>
                    <a:pt x="8238" y="6439"/>
                  </a:cubicBezTo>
                  <a:lnTo>
                    <a:pt x="266" y="127926"/>
                  </a:lnTo>
                  <a:cubicBezTo>
                    <a:pt x="0" y="131409"/>
                    <a:pt x="2737" y="134364"/>
                    <a:pt x="6244" y="134364"/>
                  </a:cubicBezTo>
                  <a:cubicBezTo>
                    <a:pt x="6264" y="134364"/>
                    <a:pt x="6284" y="134364"/>
                    <a:pt x="6303" y="134364"/>
                  </a:cubicBezTo>
                  <a:lnTo>
                    <a:pt x="57039" y="134364"/>
                  </a:lnTo>
                  <a:cubicBezTo>
                    <a:pt x="60642" y="134297"/>
                    <a:pt x="63611" y="131528"/>
                    <a:pt x="63911" y="127926"/>
                  </a:cubicBezTo>
                  <a:lnTo>
                    <a:pt x="71883" y="6439"/>
                  </a:lnTo>
                  <a:cubicBezTo>
                    <a:pt x="72149" y="2956"/>
                    <a:pt x="69412" y="0"/>
                    <a:pt x="65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" name="Google Shape;1117;p49"/>
            <p:cNvSpPr/>
            <p:nvPr/>
          </p:nvSpPr>
          <p:spPr>
            <a:xfrm flipH="1">
              <a:off x="753108" y="759307"/>
              <a:ext cx="2050682" cy="3492876"/>
            </a:xfrm>
            <a:custGeom>
              <a:avLst/>
              <a:gdLst/>
              <a:ahLst/>
              <a:cxnLst/>
              <a:rect l="l" t="t" r="r" b="b"/>
              <a:pathLst>
                <a:path w="70151" h="119486" extrusionOk="0">
                  <a:moveTo>
                    <a:pt x="9007" y="0"/>
                  </a:moveTo>
                  <a:cubicBezTo>
                    <a:pt x="8340" y="0"/>
                    <a:pt x="7773" y="534"/>
                    <a:pt x="7739" y="1235"/>
                  </a:cubicBezTo>
                  <a:lnTo>
                    <a:pt x="67" y="118085"/>
                  </a:lnTo>
                  <a:cubicBezTo>
                    <a:pt x="0" y="118852"/>
                    <a:pt x="601" y="119486"/>
                    <a:pt x="1368" y="119486"/>
                  </a:cubicBezTo>
                  <a:lnTo>
                    <a:pt x="61111" y="119486"/>
                  </a:lnTo>
                  <a:cubicBezTo>
                    <a:pt x="61811" y="119486"/>
                    <a:pt x="62378" y="118952"/>
                    <a:pt x="62412" y="118285"/>
                  </a:cubicBezTo>
                  <a:lnTo>
                    <a:pt x="70084" y="1401"/>
                  </a:lnTo>
                  <a:cubicBezTo>
                    <a:pt x="70151" y="634"/>
                    <a:pt x="69550" y="0"/>
                    <a:pt x="68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118;p49"/>
            <p:cNvSpPr/>
            <p:nvPr/>
          </p:nvSpPr>
          <p:spPr>
            <a:xfrm flipH="1">
              <a:off x="1717484" y="3861139"/>
              <a:ext cx="170541" cy="324393"/>
            </a:xfrm>
            <a:custGeom>
              <a:avLst/>
              <a:gdLst/>
              <a:ahLst/>
              <a:cxnLst/>
              <a:rect l="l" t="t" r="r" b="b"/>
              <a:pathLst>
                <a:path w="5834" h="11097" extrusionOk="0">
                  <a:moveTo>
                    <a:pt x="2097" y="1"/>
                  </a:moveTo>
                  <a:cubicBezTo>
                    <a:pt x="1630" y="168"/>
                    <a:pt x="1197" y="401"/>
                    <a:pt x="796" y="635"/>
                  </a:cubicBezTo>
                  <a:cubicBezTo>
                    <a:pt x="769" y="632"/>
                    <a:pt x="741" y="631"/>
                    <a:pt x="714" y="631"/>
                  </a:cubicBezTo>
                  <a:cubicBezTo>
                    <a:pt x="318" y="631"/>
                    <a:pt x="0" y="854"/>
                    <a:pt x="63" y="1135"/>
                  </a:cubicBezTo>
                  <a:cubicBezTo>
                    <a:pt x="296" y="2402"/>
                    <a:pt x="563" y="3303"/>
                    <a:pt x="896" y="4871"/>
                  </a:cubicBezTo>
                  <a:cubicBezTo>
                    <a:pt x="1063" y="5838"/>
                    <a:pt x="763" y="7673"/>
                    <a:pt x="1530" y="10108"/>
                  </a:cubicBezTo>
                  <a:cubicBezTo>
                    <a:pt x="1727" y="10747"/>
                    <a:pt x="2278" y="11097"/>
                    <a:pt x="2906" y="11097"/>
                  </a:cubicBezTo>
                  <a:cubicBezTo>
                    <a:pt x="3557" y="11097"/>
                    <a:pt x="4290" y="10722"/>
                    <a:pt x="4799" y="9908"/>
                  </a:cubicBezTo>
                  <a:cubicBezTo>
                    <a:pt x="5833" y="8307"/>
                    <a:pt x="5133" y="6205"/>
                    <a:pt x="4833" y="4237"/>
                  </a:cubicBezTo>
                  <a:cubicBezTo>
                    <a:pt x="4632" y="2803"/>
                    <a:pt x="5500" y="1935"/>
                    <a:pt x="5500" y="1068"/>
                  </a:cubicBezTo>
                  <a:lnTo>
                    <a:pt x="5500" y="1068"/>
                  </a:lnTo>
                  <a:cubicBezTo>
                    <a:pt x="5236" y="1138"/>
                    <a:pt x="4960" y="1172"/>
                    <a:pt x="4685" y="1172"/>
                  </a:cubicBezTo>
                  <a:cubicBezTo>
                    <a:pt x="4300" y="1172"/>
                    <a:pt x="3915" y="1104"/>
                    <a:pt x="3565" y="968"/>
                  </a:cubicBezTo>
                  <a:cubicBezTo>
                    <a:pt x="2998" y="768"/>
                    <a:pt x="2498" y="434"/>
                    <a:pt x="2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119;p49"/>
            <p:cNvSpPr/>
            <p:nvPr/>
          </p:nvSpPr>
          <p:spPr>
            <a:xfrm flipH="1">
              <a:off x="784299" y="758342"/>
              <a:ext cx="1077535" cy="3415848"/>
            </a:xfrm>
            <a:custGeom>
              <a:avLst/>
              <a:gdLst/>
              <a:ahLst/>
              <a:cxnLst/>
              <a:rect l="l" t="t" r="r" b="b"/>
              <a:pathLst>
                <a:path w="36861" h="116851" extrusionOk="0">
                  <a:moveTo>
                    <a:pt x="23751" y="3469"/>
                  </a:moveTo>
                  <a:cubicBezTo>
                    <a:pt x="23984" y="4036"/>
                    <a:pt x="24418" y="4503"/>
                    <a:pt x="24985" y="4770"/>
                  </a:cubicBezTo>
                  <a:cubicBezTo>
                    <a:pt x="25052" y="5504"/>
                    <a:pt x="25052" y="6238"/>
                    <a:pt x="24985" y="6972"/>
                  </a:cubicBezTo>
                  <a:cubicBezTo>
                    <a:pt x="24018" y="6171"/>
                    <a:pt x="23517" y="4937"/>
                    <a:pt x="23717" y="3703"/>
                  </a:cubicBezTo>
                  <a:cubicBezTo>
                    <a:pt x="23717" y="3636"/>
                    <a:pt x="23717" y="3536"/>
                    <a:pt x="23751" y="3469"/>
                  </a:cubicBezTo>
                  <a:close/>
                  <a:moveTo>
                    <a:pt x="23551" y="2969"/>
                  </a:moveTo>
                  <a:cubicBezTo>
                    <a:pt x="23551" y="3002"/>
                    <a:pt x="23551" y="3036"/>
                    <a:pt x="23584" y="3069"/>
                  </a:cubicBezTo>
                  <a:cubicBezTo>
                    <a:pt x="23517" y="3236"/>
                    <a:pt x="23451" y="3436"/>
                    <a:pt x="23417" y="3636"/>
                  </a:cubicBezTo>
                  <a:cubicBezTo>
                    <a:pt x="23250" y="5037"/>
                    <a:pt x="23817" y="6438"/>
                    <a:pt x="24985" y="7305"/>
                  </a:cubicBezTo>
                  <a:cubicBezTo>
                    <a:pt x="24952" y="7739"/>
                    <a:pt x="24885" y="8139"/>
                    <a:pt x="24852" y="8540"/>
                  </a:cubicBezTo>
                  <a:cubicBezTo>
                    <a:pt x="24051" y="8206"/>
                    <a:pt x="23417" y="7606"/>
                    <a:pt x="23017" y="6872"/>
                  </a:cubicBezTo>
                  <a:cubicBezTo>
                    <a:pt x="22583" y="6104"/>
                    <a:pt x="22483" y="5170"/>
                    <a:pt x="22717" y="4337"/>
                  </a:cubicBezTo>
                  <a:cubicBezTo>
                    <a:pt x="22850" y="3803"/>
                    <a:pt x="23150" y="3336"/>
                    <a:pt x="23551" y="2969"/>
                  </a:cubicBezTo>
                  <a:close/>
                  <a:moveTo>
                    <a:pt x="22583" y="0"/>
                  </a:moveTo>
                  <a:cubicBezTo>
                    <a:pt x="22650" y="934"/>
                    <a:pt x="22950" y="1835"/>
                    <a:pt x="23451" y="2602"/>
                  </a:cubicBezTo>
                  <a:cubicBezTo>
                    <a:pt x="22950" y="3036"/>
                    <a:pt x="22617" y="3569"/>
                    <a:pt x="22450" y="4203"/>
                  </a:cubicBezTo>
                  <a:cubicBezTo>
                    <a:pt x="22183" y="5104"/>
                    <a:pt x="22316" y="6104"/>
                    <a:pt x="22783" y="6938"/>
                  </a:cubicBezTo>
                  <a:cubicBezTo>
                    <a:pt x="23217" y="7772"/>
                    <a:pt x="23951" y="8406"/>
                    <a:pt x="24785" y="8773"/>
                  </a:cubicBezTo>
                  <a:cubicBezTo>
                    <a:pt x="24585" y="9974"/>
                    <a:pt x="24151" y="10975"/>
                    <a:pt x="23417" y="11508"/>
                  </a:cubicBezTo>
                  <a:cubicBezTo>
                    <a:pt x="22917" y="11442"/>
                    <a:pt x="22416" y="11408"/>
                    <a:pt x="21916" y="11375"/>
                  </a:cubicBezTo>
                  <a:cubicBezTo>
                    <a:pt x="21516" y="11342"/>
                    <a:pt x="21116" y="11308"/>
                    <a:pt x="20749" y="11308"/>
                  </a:cubicBezTo>
                  <a:cubicBezTo>
                    <a:pt x="20660" y="11300"/>
                    <a:pt x="20572" y="11296"/>
                    <a:pt x="20485" y="11296"/>
                  </a:cubicBezTo>
                  <a:cubicBezTo>
                    <a:pt x="19480" y="11296"/>
                    <a:pt x="18532" y="11817"/>
                    <a:pt x="17980" y="12676"/>
                  </a:cubicBezTo>
                  <a:cubicBezTo>
                    <a:pt x="17780" y="12743"/>
                    <a:pt x="17546" y="12876"/>
                    <a:pt x="17380" y="13009"/>
                  </a:cubicBezTo>
                  <a:cubicBezTo>
                    <a:pt x="16846" y="13443"/>
                    <a:pt x="16412" y="13777"/>
                    <a:pt x="15945" y="14210"/>
                  </a:cubicBezTo>
                  <a:cubicBezTo>
                    <a:pt x="15512" y="14611"/>
                    <a:pt x="15045" y="15011"/>
                    <a:pt x="14611" y="15411"/>
                  </a:cubicBezTo>
                  <a:cubicBezTo>
                    <a:pt x="13744" y="16245"/>
                    <a:pt x="12910" y="17112"/>
                    <a:pt x="12109" y="18013"/>
                  </a:cubicBezTo>
                  <a:cubicBezTo>
                    <a:pt x="10708" y="19547"/>
                    <a:pt x="9441" y="21249"/>
                    <a:pt x="8373" y="23050"/>
                  </a:cubicBezTo>
                  <a:cubicBezTo>
                    <a:pt x="7773" y="23183"/>
                    <a:pt x="7139" y="23984"/>
                    <a:pt x="6772" y="25118"/>
                  </a:cubicBezTo>
                  <a:cubicBezTo>
                    <a:pt x="6405" y="26319"/>
                    <a:pt x="6472" y="27486"/>
                    <a:pt x="6905" y="27953"/>
                  </a:cubicBezTo>
                  <a:cubicBezTo>
                    <a:pt x="6905" y="28087"/>
                    <a:pt x="6905" y="28254"/>
                    <a:pt x="6905" y="28420"/>
                  </a:cubicBezTo>
                  <a:cubicBezTo>
                    <a:pt x="6872" y="29721"/>
                    <a:pt x="6939" y="30989"/>
                    <a:pt x="7072" y="32290"/>
                  </a:cubicBezTo>
                  <a:cubicBezTo>
                    <a:pt x="7272" y="34525"/>
                    <a:pt x="7673" y="36760"/>
                    <a:pt x="8173" y="38995"/>
                  </a:cubicBezTo>
                  <a:cubicBezTo>
                    <a:pt x="7939" y="39262"/>
                    <a:pt x="7806" y="39628"/>
                    <a:pt x="7806" y="39995"/>
                  </a:cubicBezTo>
                  <a:cubicBezTo>
                    <a:pt x="7839" y="40696"/>
                    <a:pt x="7906" y="41396"/>
                    <a:pt x="8106" y="42097"/>
                  </a:cubicBezTo>
                  <a:lnTo>
                    <a:pt x="8507" y="44765"/>
                  </a:lnTo>
                  <a:lnTo>
                    <a:pt x="12209" y="44866"/>
                  </a:lnTo>
                  <a:lnTo>
                    <a:pt x="12543" y="42030"/>
                  </a:lnTo>
                  <a:lnTo>
                    <a:pt x="11242" y="39495"/>
                  </a:lnTo>
                  <a:cubicBezTo>
                    <a:pt x="11175" y="39362"/>
                    <a:pt x="11075" y="39195"/>
                    <a:pt x="10942" y="39095"/>
                  </a:cubicBezTo>
                  <a:cubicBezTo>
                    <a:pt x="10942" y="36893"/>
                    <a:pt x="10942" y="34692"/>
                    <a:pt x="11042" y="32557"/>
                  </a:cubicBezTo>
                  <a:cubicBezTo>
                    <a:pt x="11075" y="31389"/>
                    <a:pt x="11175" y="30255"/>
                    <a:pt x="11309" y="29188"/>
                  </a:cubicBezTo>
                  <a:cubicBezTo>
                    <a:pt x="11375" y="28687"/>
                    <a:pt x="11475" y="28187"/>
                    <a:pt x="11609" y="27687"/>
                  </a:cubicBezTo>
                  <a:cubicBezTo>
                    <a:pt x="11675" y="27486"/>
                    <a:pt x="11742" y="27286"/>
                    <a:pt x="11809" y="27120"/>
                  </a:cubicBezTo>
                  <a:cubicBezTo>
                    <a:pt x="11842" y="27019"/>
                    <a:pt x="11876" y="26953"/>
                    <a:pt x="11909" y="26886"/>
                  </a:cubicBezTo>
                  <a:lnTo>
                    <a:pt x="11942" y="26819"/>
                  </a:lnTo>
                  <a:lnTo>
                    <a:pt x="11976" y="26786"/>
                  </a:lnTo>
                  <a:lnTo>
                    <a:pt x="12009" y="26719"/>
                  </a:lnTo>
                  <a:cubicBezTo>
                    <a:pt x="12609" y="25819"/>
                    <a:pt x="13243" y="24985"/>
                    <a:pt x="13910" y="24184"/>
                  </a:cubicBezTo>
                  <a:cubicBezTo>
                    <a:pt x="14611" y="23350"/>
                    <a:pt x="15345" y="22550"/>
                    <a:pt x="16112" y="21749"/>
                  </a:cubicBezTo>
                  <a:lnTo>
                    <a:pt x="17780" y="20081"/>
                  </a:lnTo>
                  <a:lnTo>
                    <a:pt x="17780" y="20515"/>
                  </a:lnTo>
                  <a:lnTo>
                    <a:pt x="17780" y="21115"/>
                  </a:lnTo>
                  <a:lnTo>
                    <a:pt x="17780" y="22783"/>
                  </a:lnTo>
                  <a:lnTo>
                    <a:pt x="17780" y="22917"/>
                  </a:lnTo>
                  <a:cubicBezTo>
                    <a:pt x="17780" y="23450"/>
                    <a:pt x="17746" y="23984"/>
                    <a:pt x="17713" y="24518"/>
                  </a:cubicBezTo>
                  <a:cubicBezTo>
                    <a:pt x="17646" y="26586"/>
                    <a:pt x="17546" y="28587"/>
                    <a:pt x="17380" y="30422"/>
                  </a:cubicBezTo>
                  <a:cubicBezTo>
                    <a:pt x="17246" y="32023"/>
                    <a:pt x="17079" y="33524"/>
                    <a:pt x="16913" y="34858"/>
                  </a:cubicBezTo>
                  <a:cubicBezTo>
                    <a:pt x="16746" y="36560"/>
                    <a:pt x="17246" y="38261"/>
                    <a:pt x="18347" y="39628"/>
                  </a:cubicBezTo>
                  <a:cubicBezTo>
                    <a:pt x="17646" y="40763"/>
                    <a:pt x="17313" y="42064"/>
                    <a:pt x="17313" y="43398"/>
                  </a:cubicBezTo>
                  <a:cubicBezTo>
                    <a:pt x="15912" y="44098"/>
                    <a:pt x="14911" y="45433"/>
                    <a:pt x="14644" y="46967"/>
                  </a:cubicBezTo>
                  <a:cubicBezTo>
                    <a:pt x="13277" y="53772"/>
                    <a:pt x="10775" y="65781"/>
                    <a:pt x="8240" y="74387"/>
                  </a:cubicBezTo>
                  <a:cubicBezTo>
                    <a:pt x="7372" y="74854"/>
                    <a:pt x="6705" y="75588"/>
                    <a:pt x="6338" y="76488"/>
                  </a:cubicBezTo>
                  <a:cubicBezTo>
                    <a:pt x="5838" y="77656"/>
                    <a:pt x="5838" y="78957"/>
                    <a:pt x="6305" y="80124"/>
                  </a:cubicBezTo>
                  <a:cubicBezTo>
                    <a:pt x="3536" y="87196"/>
                    <a:pt x="1435" y="97837"/>
                    <a:pt x="234" y="102940"/>
                  </a:cubicBezTo>
                  <a:cubicBezTo>
                    <a:pt x="0" y="104108"/>
                    <a:pt x="367" y="105309"/>
                    <a:pt x="1201" y="106176"/>
                  </a:cubicBezTo>
                  <a:cubicBezTo>
                    <a:pt x="1602" y="106576"/>
                    <a:pt x="2102" y="106910"/>
                    <a:pt x="2636" y="107110"/>
                  </a:cubicBezTo>
                  <a:cubicBezTo>
                    <a:pt x="3005" y="107246"/>
                    <a:pt x="3386" y="107314"/>
                    <a:pt x="3766" y="107314"/>
                  </a:cubicBezTo>
                  <a:cubicBezTo>
                    <a:pt x="4036" y="107314"/>
                    <a:pt x="4306" y="107280"/>
                    <a:pt x="4570" y="107210"/>
                  </a:cubicBezTo>
                  <a:cubicBezTo>
                    <a:pt x="5571" y="107010"/>
                    <a:pt x="6372" y="106276"/>
                    <a:pt x="6705" y="105342"/>
                  </a:cubicBezTo>
                  <a:cubicBezTo>
                    <a:pt x="8473" y="100339"/>
                    <a:pt x="11275" y="91366"/>
                    <a:pt x="14778" y="84094"/>
                  </a:cubicBezTo>
                  <a:cubicBezTo>
                    <a:pt x="16079" y="83793"/>
                    <a:pt x="17179" y="82859"/>
                    <a:pt x="17680" y="81625"/>
                  </a:cubicBezTo>
                  <a:cubicBezTo>
                    <a:pt x="18280" y="80258"/>
                    <a:pt x="18180" y="78690"/>
                    <a:pt x="17446" y="77422"/>
                  </a:cubicBezTo>
                  <a:cubicBezTo>
                    <a:pt x="19748" y="70851"/>
                    <a:pt x="22717" y="60977"/>
                    <a:pt x="24852" y="53805"/>
                  </a:cubicBezTo>
                  <a:cubicBezTo>
                    <a:pt x="24952" y="54606"/>
                    <a:pt x="25052" y="55406"/>
                    <a:pt x="25152" y="56274"/>
                  </a:cubicBezTo>
                  <a:cubicBezTo>
                    <a:pt x="25152" y="56340"/>
                    <a:pt x="25152" y="56441"/>
                    <a:pt x="25185" y="56541"/>
                  </a:cubicBezTo>
                  <a:cubicBezTo>
                    <a:pt x="25218" y="56974"/>
                    <a:pt x="25285" y="57441"/>
                    <a:pt x="25352" y="57908"/>
                  </a:cubicBezTo>
                  <a:lnTo>
                    <a:pt x="25352" y="58108"/>
                  </a:lnTo>
                  <a:cubicBezTo>
                    <a:pt x="25385" y="58575"/>
                    <a:pt x="25452" y="59076"/>
                    <a:pt x="25519" y="59543"/>
                  </a:cubicBezTo>
                  <a:cubicBezTo>
                    <a:pt x="25986" y="63579"/>
                    <a:pt x="26453" y="67949"/>
                    <a:pt x="26786" y="72052"/>
                  </a:cubicBezTo>
                  <a:cubicBezTo>
                    <a:pt x="27053" y="75187"/>
                    <a:pt x="27487" y="78189"/>
                    <a:pt x="27787" y="80825"/>
                  </a:cubicBezTo>
                  <a:cubicBezTo>
                    <a:pt x="27220" y="81492"/>
                    <a:pt x="26853" y="82292"/>
                    <a:pt x="26753" y="83160"/>
                  </a:cubicBezTo>
                  <a:cubicBezTo>
                    <a:pt x="26553" y="84694"/>
                    <a:pt x="27053" y="86228"/>
                    <a:pt x="28121" y="87296"/>
                  </a:cubicBezTo>
                  <a:cubicBezTo>
                    <a:pt x="28287" y="96636"/>
                    <a:pt x="29221" y="109378"/>
                    <a:pt x="29688" y="115249"/>
                  </a:cubicBezTo>
                  <a:cubicBezTo>
                    <a:pt x="29755" y="115816"/>
                    <a:pt x="29955" y="116383"/>
                    <a:pt x="30255" y="116850"/>
                  </a:cubicBezTo>
                  <a:lnTo>
                    <a:pt x="34859" y="47534"/>
                  </a:lnTo>
                  <a:cubicBezTo>
                    <a:pt x="34525" y="47100"/>
                    <a:pt x="34125" y="46700"/>
                    <a:pt x="33691" y="46333"/>
                  </a:cubicBezTo>
                  <a:cubicBezTo>
                    <a:pt x="33825" y="45633"/>
                    <a:pt x="33858" y="44932"/>
                    <a:pt x="33791" y="44232"/>
                  </a:cubicBezTo>
                  <a:cubicBezTo>
                    <a:pt x="33725" y="43698"/>
                    <a:pt x="33624" y="43198"/>
                    <a:pt x="33491" y="42664"/>
                  </a:cubicBezTo>
                  <a:cubicBezTo>
                    <a:pt x="34192" y="42264"/>
                    <a:pt x="34825" y="41663"/>
                    <a:pt x="35259" y="40996"/>
                  </a:cubicBezTo>
                  <a:lnTo>
                    <a:pt x="36860" y="16579"/>
                  </a:lnTo>
                  <a:cubicBezTo>
                    <a:pt x="36226" y="15078"/>
                    <a:pt x="34959" y="13943"/>
                    <a:pt x="33391" y="13410"/>
                  </a:cubicBezTo>
                  <a:cubicBezTo>
                    <a:pt x="33057" y="13310"/>
                    <a:pt x="32657" y="13176"/>
                    <a:pt x="32290" y="13076"/>
                  </a:cubicBezTo>
                  <a:cubicBezTo>
                    <a:pt x="31957" y="12976"/>
                    <a:pt x="31656" y="12909"/>
                    <a:pt x="31323" y="12809"/>
                  </a:cubicBezTo>
                  <a:cubicBezTo>
                    <a:pt x="29188" y="11942"/>
                    <a:pt x="28821" y="10541"/>
                    <a:pt x="29055" y="9073"/>
                  </a:cubicBezTo>
                  <a:cubicBezTo>
                    <a:pt x="29088" y="8873"/>
                    <a:pt x="29121" y="8706"/>
                    <a:pt x="29155" y="8506"/>
                  </a:cubicBezTo>
                  <a:lnTo>
                    <a:pt x="29221" y="8306"/>
                  </a:lnTo>
                  <a:cubicBezTo>
                    <a:pt x="29470" y="8349"/>
                    <a:pt x="29717" y="8370"/>
                    <a:pt x="29962" y="8370"/>
                  </a:cubicBezTo>
                  <a:cubicBezTo>
                    <a:pt x="31785" y="8370"/>
                    <a:pt x="33437" y="7202"/>
                    <a:pt x="34025" y="5437"/>
                  </a:cubicBezTo>
                  <a:cubicBezTo>
                    <a:pt x="34558" y="3669"/>
                    <a:pt x="34692" y="1801"/>
                    <a:pt x="3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120;p49"/>
            <p:cNvSpPr/>
            <p:nvPr/>
          </p:nvSpPr>
          <p:spPr>
            <a:xfrm flipH="1">
              <a:off x="1454218" y="625714"/>
              <a:ext cx="405658" cy="45866"/>
            </a:xfrm>
            <a:custGeom>
              <a:avLst/>
              <a:gdLst/>
              <a:ahLst/>
              <a:cxnLst/>
              <a:rect l="l" t="t" r="r" b="b"/>
              <a:pathLst>
                <a:path w="13877" h="1569" extrusionOk="0">
                  <a:moveTo>
                    <a:pt x="901" y="1"/>
                  </a:moveTo>
                  <a:cubicBezTo>
                    <a:pt x="434" y="1"/>
                    <a:pt x="67" y="334"/>
                    <a:pt x="34" y="801"/>
                  </a:cubicBezTo>
                  <a:cubicBezTo>
                    <a:pt x="0" y="1201"/>
                    <a:pt x="334" y="1568"/>
                    <a:pt x="767" y="1568"/>
                  </a:cubicBezTo>
                  <a:lnTo>
                    <a:pt x="13043" y="1568"/>
                  </a:lnTo>
                  <a:cubicBezTo>
                    <a:pt x="13476" y="1568"/>
                    <a:pt x="13843" y="1235"/>
                    <a:pt x="13877" y="801"/>
                  </a:cubicBezTo>
                  <a:cubicBezTo>
                    <a:pt x="13877" y="367"/>
                    <a:pt x="13543" y="1"/>
                    <a:pt x="13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121;p49"/>
            <p:cNvSpPr/>
            <p:nvPr/>
          </p:nvSpPr>
          <p:spPr>
            <a:xfrm flipH="1">
              <a:off x="3254262" y="1181015"/>
              <a:ext cx="524838" cy="875689"/>
            </a:xfrm>
            <a:custGeom>
              <a:avLst/>
              <a:gdLst/>
              <a:ahLst/>
              <a:cxnLst/>
              <a:rect l="l" t="t" r="r" b="b"/>
              <a:pathLst>
                <a:path w="17954" h="29956" extrusionOk="0">
                  <a:moveTo>
                    <a:pt x="15182" y="0"/>
                  </a:moveTo>
                  <a:cubicBezTo>
                    <a:pt x="13876" y="0"/>
                    <a:pt x="12771" y="985"/>
                    <a:pt x="12616" y="2286"/>
                  </a:cubicBezTo>
                  <a:lnTo>
                    <a:pt x="12616" y="2320"/>
                  </a:lnTo>
                  <a:cubicBezTo>
                    <a:pt x="12316" y="4822"/>
                    <a:pt x="11983" y="7357"/>
                    <a:pt x="11649" y="9859"/>
                  </a:cubicBezTo>
                  <a:cubicBezTo>
                    <a:pt x="11449" y="11093"/>
                    <a:pt x="11249" y="12327"/>
                    <a:pt x="11049" y="13561"/>
                  </a:cubicBezTo>
                  <a:cubicBezTo>
                    <a:pt x="10848" y="14729"/>
                    <a:pt x="10582" y="15863"/>
                    <a:pt x="10248" y="16997"/>
                  </a:cubicBezTo>
                  <a:cubicBezTo>
                    <a:pt x="10148" y="17264"/>
                    <a:pt x="10081" y="17497"/>
                    <a:pt x="9981" y="17697"/>
                  </a:cubicBezTo>
                  <a:cubicBezTo>
                    <a:pt x="9914" y="17864"/>
                    <a:pt x="9848" y="18031"/>
                    <a:pt x="9748" y="18198"/>
                  </a:cubicBezTo>
                  <a:cubicBezTo>
                    <a:pt x="9447" y="18631"/>
                    <a:pt x="9114" y="19065"/>
                    <a:pt x="8747" y="19499"/>
                  </a:cubicBezTo>
                  <a:cubicBezTo>
                    <a:pt x="8013" y="20399"/>
                    <a:pt x="7146" y="21300"/>
                    <a:pt x="6245" y="22234"/>
                  </a:cubicBezTo>
                  <a:cubicBezTo>
                    <a:pt x="4511" y="24035"/>
                    <a:pt x="2676" y="25870"/>
                    <a:pt x="875" y="27705"/>
                  </a:cubicBezTo>
                  <a:cubicBezTo>
                    <a:pt x="0" y="28606"/>
                    <a:pt x="782" y="29956"/>
                    <a:pt x="1809" y="29956"/>
                  </a:cubicBezTo>
                  <a:cubicBezTo>
                    <a:pt x="2035" y="29956"/>
                    <a:pt x="2274" y="29890"/>
                    <a:pt x="2509" y="29739"/>
                  </a:cubicBezTo>
                  <a:cubicBezTo>
                    <a:pt x="4744" y="28372"/>
                    <a:pt x="6912" y="26837"/>
                    <a:pt x="8980" y="25236"/>
                  </a:cubicBezTo>
                  <a:cubicBezTo>
                    <a:pt x="10014" y="24402"/>
                    <a:pt x="11049" y="23568"/>
                    <a:pt x="12049" y="22601"/>
                  </a:cubicBezTo>
                  <a:cubicBezTo>
                    <a:pt x="12616" y="22067"/>
                    <a:pt x="13117" y="21500"/>
                    <a:pt x="13584" y="20933"/>
                  </a:cubicBezTo>
                  <a:cubicBezTo>
                    <a:pt x="13884" y="20566"/>
                    <a:pt x="14117" y="20166"/>
                    <a:pt x="14318" y="19732"/>
                  </a:cubicBezTo>
                  <a:cubicBezTo>
                    <a:pt x="14518" y="19332"/>
                    <a:pt x="14684" y="18998"/>
                    <a:pt x="14818" y="18631"/>
                  </a:cubicBezTo>
                  <a:cubicBezTo>
                    <a:pt x="15318" y="17331"/>
                    <a:pt x="15719" y="15963"/>
                    <a:pt x="16019" y="14595"/>
                  </a:cubicBezTo>
                  <a:cubicBezTo>
                    <a:pt x="16352" y="13294"/>
                    <a:pt x="16586" y="11993"/>
                    <a:pt x="16819" y="10659"/>
                  </a:cubicBezTo>
                  <a:cubicBezTo>
                    <a:pt x="17286" y="8057"/>
                    <a:pt x="17620" y="5489"/>
                    <a:pt x="17853" y="2820"/>
                  </a:cubicBezTo>
                  <a:lnTo>
                    <a:pt x="17820" y="2820"/>
                  </a:lnTo>
                  <a:cubicBezTo>
                    <a:pt x="17953" y="1419"/>
                    <a:pt x="16886" y="152"/>
                    <a:pt x="15485" y="18"/>
                  </a:cubicBezTo>
                  <a:cubicBezTo>
                    <a:pt x="15383" y="6"/>
                    <a:pt x="15282" y="0"/>
                    <a:pt x="15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122;p49"/>
            <p:cNvSpPr/>
            <p:nvPr/>
          </p:nvSpPr>
          <p:spPr>
            <a:xfrm flipH="1">
              <a:off x="3335206" y="1680393"/>
              <a:ext cx="99477" cy="149027"/>
            </a:xfrm>
            <a:custGeom>
              <a:avLst/>
              <a:gdLst/>
              <a:ahLst/>
              <a:cxnLst/>
              <a:rect l="l" t="t" r="r" b="b"/>
              <a:pathLst>
                <a:path w="3403" h="5098" extrusionOk="0">
                  <a:moveTo>
                    <a:pt x="2531" y="1"/>
                  </a:moveTo>
                  <a:cubicBezTo>
                    <a:pt x="1912" y="1"/>
                    <a:pt x="1101" y="847"/>
                    <a:pt x="601" y="2082"/>
                  </a:cubicBezTo>
                  <a:cubicBezTo>
                    <a:pt x="0" y="3450"/>
                    <a:pt x="34" y="4784"/>
                    <a:pt x="668" y="5051"/>
                  </a:cubicBezTo>
                  <a:cubicBezTo>
                    <a:pt x="739" y="5083"/>
                    <a:pt x="815" y="5098"/>
                    <a:pt x="895" y="5098"/>
                  </a:cubicBezTo>
                  <a:cubicBezTo>
                    <a:pt x="1492" y="5098"/>
                    <a:pt x="2306" y="4251"/>
                    <a:pt x="2836" y="3016"/>
                  </a:cubicBezTo>
                  <a:cubicBezTo>
                    <a:pt x="3403" y="1649"/>
                    <a:pt x="3369" y="314"/>
                    <a:pt x="2769" y="47"/>
                  </a:cubicBezTo>
                  <a:cubicBezTo>
                    <a:pt x="2694" y="16"/>
                    <a:pt x="2614" y="1"/>
                    <a:pt x="2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1123;p49"/>
            <p:cNvSpPr/>
            <p:nvPr/>
          </p:nvSpPr>
          <p:spPr>
            <a:xfrm flipH="1">
              <a:off x="3690145" y="1983827"/>
              <a:ext cx="105324" cy="133856"/>
            </a:xfrm>
            <a:custGeom>
              <a:avLst/>
              <a:gdLst/>
              <a:ahLst/>
              <a:cxnLst/>
              <a:rect l="l" t="t" r="r" b="b"/>
              <a:pathLst>
                <a:path w="3603" h="4579" extrusionOk="0">
                  <a:moveTo>
                    <a:pt x="2036" y="0"/>
                  </a:moveTo>
                  <a:cubicBezTo>
                    <a:pt x="1759" y="0"/>
                    <a:pt x="1480" y="78"/>
                    <a:pt x="1234" y="242"/>
                  </a:cubicBezTo>
                  <a:lnTo>
                    <a:pt x="0" y="1076"/>
                  </a:lnTo>
                  <a:lnTo>
                    <a:pt x="1968" y="4578"/>
                  </a:lnTo>
                  <a:cubicBezTo>
                    <a:pt x="2502" y="3811"/>
                    <a:pt x="2969" y="2977"/>
                    <a:pt x="3403" y="2143"/>
                  </a:cubicBezTo>
                  <a:cubicBezTo>
                    <a:pt x="3603" y="1676"/>
                    <a:pt x="3569" y="1176"/>
                    <a:pt x="3336" y="742"/>
                  </a:cubicBezTo>
                  <a:cubicBezTo>
                    <a:pt x="3054" y="266"/>
                    <a:pt x="2548" y="0"/>
                    <a:pt x="2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1124;p49"/>
            <p:cNvSpPr/>
            <p:nvPr/>
          </p:nvSpPr>
          <p:spPr>
            <a:xfrm flipH="1">
              <a:off x="3737912" y="2015252"/>
              <a:ext cx="95589" cy="147273"/>
            </a:xfrm>
            <a:custGeom>
              <a:avLst/>
              <a:gdLst/>
              <a:ahLst/>
              <a:cxnLst/>
              <a:rect l="l" t="t" r="r" b="b"/>
              <a:pathLst>
                <a:path w="3270" h="5038" extrusionOk="0">
                  <a:moveTo>
                    <a:pt x="1301" y="1"/>
                  </a:moveTo>
                  <a:lnTo>
                    <a:pt x="0" y="2202"/>
                  </a:lnTo>
                  <a:lnTo>
                    <a:pt x="1935" y="5037"/>
                  </a:lnTo>
                  <a:lnTo>
                    <a:pt x="3269" y="3503"/>
                  </a:lnTo>
                  <a:lnTo>
                    <a:pt x="1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1125;p49"/>
            <p:cNvSpPr/>
            <p:nvPr/>
          </p:nvSpPr>
          <p:spPr>
            <a:xfrm flipH="1">
              <a:off x="1826697" y="3834625"/>
              <a:ext cx="183725" cy="332579"/>
            </a:xfrm>
            <a:custGeom>
              <a:avLst/>
              <a:gdLst/>
              <a:ahLst/>
              <a:cxnLst/>
              <a:rect l="l" t="t" r="r" b="b"/>
              <a:pathLst>
                <a:path w="6285" h="11377" extrusionOk="0">
                  <a:moveTo>
                    <a:pt x="2662" y="1"/>
                  </a:moveTo>
                  <a:cubicBezTo>
                    <a:pt x="2547" y="1"/>
                    <a:pt x="2439" y="87"/>
                    <a:pt x="2382" y="174"/>
                  </a:cubicBezTo>
                  <a:lnTo>
                    <a:pt x="580" y="4010"/>
                  </a:lnTo>
                  <a:cubicBezTo>
                    <a:pt x="514" y="4210"/>
                    <a:pt x="514" y="4410"/>
                    <a:pt x="580" y="4610"/>
                  </a:cubicBezTo>
                  <a:cubicBezTo>
                    <a:pt x="880" y="5711"/>
                    <a:pt x="1247" y="7746"/>
                    <a:pt x="147" y="10548"/>
                  </a:cubicBezTo>
                  <a:cubicBezTo>
                    <a:pt x="0" y="10903"/>
                    <a:pt x="417" y="11377"/>
                    <a:pt x="922" y="11377"/>
                  </a:cubicBezTo>
                  <a:cubicBezTo>
                    <a:pt x="1222" y="11377"/>
                    <a:pt x="1553" y="11209"/>
                    <a:pt x="1814" y="10748"/>
                  </a:cubicBezTo>
                  <a:cubicBezTo>
                    <a:pt x="3182" y="8413"/>
                    <a:pt x="3883" y="6011"/>
                    <a:pt x="4316" y="5077"/>
                  </a:cubicBezTo>
                  <a:cubicBezTo>
                    <a:pt x="5050" y="3510"/>
                    <a:pt x="5550" y="2642"/>
                    <a:pt x="6151" y="1441"/>
                  </a:cubicBezTo>
                  <a:cubicBezTo>
                    <a:pt x="6284" y="1141"/>
                    <a:pt x="6118" y="774"/>
                    <a:pt x="5817" y="708"/>
                  </a:cubicBezTo>
                  <a:lnTo>
                    <a:pt x="2715" y="7"/>
                  </a:lnTo>
                  <a:cubicBezTo>
                    <a:pt x="2697" y="3"/>
                    <a:pt x="2679" y="1"/>
                    <a:pt x="2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1126;p49"/>
            <p:cNvSpPr/>
            <p:nvPr/>
          </p:nvSpPr>
          <p:spPr>
            <a:xfrm flipH="1">
              <a:off x="2921744" y="4298982"/>
              <a:ext cx="395924" cy="116053"/>
            </a:xfrm>
            <a:custGeom>
              <a:avLst/>
              <a:gdLst/>
              <a:ahLst/>
              <a:cxnLst/>
              <a:rect l="l" t="t" r="r" b="b"/>
              <a:pathLst>
                <a:path w="13544" h="3970" extrusionOk="0">
                  <a:moveTo>
                    <a:pt x="8706" y="0"/>
                  </a:moveTo>
                  <a:cubicBezTo>
                    <a:pt x="8406" y="33"/>
                    <a:pt x="8139" y="100"/>
                    <a:pt x="7873" y="267"/>
                  </a:cubicBezTo>
                  <a:cubicBezTo>
                    <a:pt x="5538" y="1701"/>
                    <a:pt x="3303" y="1735"/>
                    <a:pt x="601" y="2335"/>
                  </a:cubicBezTo>
                  <a:cubicBezTo>
                    <a:pt x="0" y="2435"/>
                    <a:pt x="401" y="3903"/>
                    <a:pt x="1802" y="3903"/>
                  </a:cubicBezTo>
                  <a:cubicBezTo>
                    <a:pt x="4137" y="3903"/>
                    <a:pt x="5904" y="3836"/>
                    <a:pt x="7906" y="3836"/>
                  </a:cubicBezTo>
                  <a:cubicBezTo>
                    <a:pt x="9607" y="3836"/>
                    <a:pt x="11609" y="3936"/>
                    <a:pt x="12943" y="3970"/>
                  </a:cubicBezTo>
                  <a:cubicBezTo>
                    <a:pt x="13276" y="3970"/>
                    <a:pt x="13543" y="3669"/>
                    <a:pt x="13477" y="3369"/>
                  </a:cubicBezTo>
                  <a:lnTo>
                    <a:pt x="12809" y="267"/>
                  </a:lnTo>
                  <a:cubicBezTo>
                    <a:pt x="12776" y="134"/>
                    <a:pt x="12643" y="33"/>
                    <a:pt x="12509" y="33"/>
                  </a:cubicBezTo>
                  <a:lnTo>
                    <a:pt x="8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1127;p49"/>
            <p:cNvSpPr/>
            <p:nvPr/>
          </p:nvSpPr>
          <p:spPr>
            <a:xfrm flipH="1">
              <a:off x="3039725" y="3084198"/>
              <a:ext cx="258444" cy="261602"/>
            </a:xfrm>
            <a:custGeom>
              <a:avLst/>
              <a:gdLst/>
              <a:ahLst/>
              <a:cxnLst/>
              <a:rect l="l" t="t" r="r" b="b"/>
              <a:pathLst>
                <a:path w="8841" h="8949" extrusionOk="0">
                  <a:moveTo>
                    <a:pt x="4239" y="0"/>
                  </a:moveTo>
                  <a:cubicBezTo>
                    <a:pt x="3973" y="0"/>
                    <a:pt x="3704" y="30"/>
                    <a:pt x="3436" y="93"/>
                  </a:cubicBezTo>
                  <a:cubicBezTo>
                    <a:pt x="1301" y="560"/>
                    <a:pt x="0" y="2928"/>
                    <a:pt x="567" y="5364"/>
                  </a:cubicBezTo>
                  <a:cubicBezTo>
                    <a:pt x="1038" y="7480"/>
                    <a:pt x="2803" y="8948"/>
                    <a:pt x="4676" y="8948"/>
                  </a:cubicBezTo>
                  <a:cubicBezTo>
                    <a:pt x="4929" y="8948"/>
                    <a:pt x="5184" y="8922"/>
                    <a:pt x="5438" y="8866"/>
                  </a:cubicBezTo>
                  <a:cubicBezTo>
                    <a:pt x="7572" y="8399"/>
                    <a:pt x="8840" y="6031"/>
                    <a:pt x="8306" y="3596"/>
                  </a:cubicBezTo>
                  <a:cubicBezTo>
                    <a:pt x="7810" y="1466"/>
                    <a:pt x="6090" y="0"/>
                    <a:pt x="4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1128;p49"/>
            <p:cNvSpPr/>
            <p:nvPr/>
          </p:nvSpPr>
          <p:spPr>
            <a:xfrm flipH="1">
              <a:off x="2934430" y="2070677"/>
              <a:ext cx="369584" cy="2149350"/>
            </a:xfrm>
            <a:custGeom>
              <a:avLst/>
              <a:gdLst/>
              <a:ahLst/>
              <a:cxnLst/>
              <a:rect l="l" t="t" r="r" b="b"/>
              <a:pathLst>
                <a:path w="12643" h="73526" extrusionOk="0">
                  <a:moveTo>
                    <a:pt x="5858" y="1"/>
                  </a:moveTo>
                  <a:cubicBezTo>
                    <a:pt x="5555" y="1"/>
                    <a:pt x="5247" y="24"/>
                    <a:pt x="4937" y="73"/>
                  </a:cubicBezTo>
                  <a:cubicBezTo>
                    <a:pt x="2102" y="573"/>
                    <a:pt x="0" y="3041"/>
                    <a:pt x="67" y="5910"/>
                  </a:cubicBezTo>
                  <a:cubicBezTo>
                    <a:pt x="200" y="14783"/>
                    <a:pt x="667" y="33030"/>
                    <a:pt x="1968" y="40768"/>
                  </a:cubicBezTo>
                  <a:cubicBezTo>
                    <a:pt x="3403" y="49308"/>
                    <a:pt x="5571" y="64686"/>
                    <a:pt x="6438" y="70823"/>
                  </a:cubicBezTo>
                  <a:cubicBezTo>
                    <a:pt x="6638" y="72358"/>
                    <a:pt x="7939" y="73525"/>
                    <a:pt x="9507" y="73525"/>
                  </a:cubicBezTo>
                  <a:cubicBezTo>
                    <a:pt x="11242" y="73525"/>
                    <a:pt x="12643" y="72124"/>
                    <a:pt x="12643" y="70356"/>
                  </a:cubicBezTo>
                  <a:cubicBezTo>
                    <a:pt x="12509" y="64018"/>
                    <a:pt x="12209" y="49575"/>
                    <a:pt x="11342" y="40168"/>
                  </a:cubicBezTo>
                  <a:cubicBezTo>
                    <a:pt x="11041" y="36899"/>
                    <a:pt x="11442" y="32162"/>
                    <a:pt x="11375" y="27192"/>
                  </a:cubicBezTo>
                  <a:cubicBezTo>
                    <a:pt x="11308" y="20888"/>
                    <a:pt x="11442" y="14016"/>
                    <a:pt x="11642" y="8645"/>
                  </a:cubicBezTo>
                  <a:cubicBezTo>
                    <a:pt x="11642" y="7745"/>
                    <a:pt x="11675" y="6877"/>
                    <a:pt x="11709" y="6044"/>
                  </a:cubicBezTo>
                  <a:cubicBezTo>
                    <a:pt x="11831" y="2687"/>
                    <a:pt x="9106" y="1"/>
                    <a:pt x="5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1129;p49"/>
            <p:cNvSpPr/>
            <p:nvPr/>
          </p:nvSpPr>
          <p:spPr>
            <a:xfrm flipH="1">
              <a:off x="2922737" y="3084198"/>
              <a:ext cx="258414" cy="261602"/>
            </a:xfrm>
            <a:custGeom>
              <a:avLst/>
              <a:gdLst/>
              <a:ahLst/>
              <a:cxnLst/>
              <a:rect l="l" t="t" r="r" b="b"/>
              <a:pathLst>
                <a:path w="8840" h="8949" extrusionOk="0">
                  <a:moveTo>
                    <a:pt x="4229" y="0"/>
                  </a:moveTo>
                  <a:cubicBezTo>
                    <a:pt x="3965" y="0"/>
                    <a:pt x="3700" y="30"/>
                    <a:pt x="3436" y="93"/>
                  </a:cubicBezTo>
                  <a:cubicBezTo>
                    <a:pt x="1301" y="560"/>
                    <a:pt x="0" y="2928"/>
                    <a:pt x="567" y="5364"/>
                  </a:cubicBezTo>
                  <a:cubicBezTo>
                    <a:pt x="1038" y="7480"/>
                    <a:pt x="2777" y="8948"/>
                    <a:pt x="4667" y="8948"/>
                  </a:cubicBezTo>
                  <a:cubicBezTo>
                    <a:pt x="4922" y="8948"/>
                    <a:pt x="5180" y="8922"/>
                    <a:pt x="5437" y="8866"/>
                  </a:cubicBezTo>
                  <a:cubicBezTo>
                    <a:pt x="7572" y="8399"/>
                    <a:pt x="8840" y="6031"/>
                    <a:pt x="8306" y="3596"/>
                  </a:cubicBezTo>
                  <a:cubicBezTo>
                    <a:pt x="7810" y="1466"/>
                    <a:pt x="6065" y="0"/>
                    <a:pt x="4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1130;p49"/>
            <p:cNvSpPr/>
            <p:nvPr/>
          </p:nvSpPr>
          <p:spPr>
            <a:xfrm flipH="1">
              <a:off x="2958811" y="2074740"/>
              <a:ext cx="153120" cy="425187"/>
            </a:xfrm>
            <a:custGeom>
              <a:avLst/>
              <a:gdLst/>
              <a:ahLst/>
              <a:cxnLst/>
              <a:rect l="l" t="t" r="r" b="b"/>
              <a:pathLst>
                <a:path w="5238" h="14545" extrusionOk="0">
                  <a:moveTo>
                    <a:pt x="568" y="0"/>
                  </a:moveTo>
                  <a:cubicBezTo>
                    <a:pt x="1" y="3369"/>
                    <a:pt x="2269" y="9540"/>
                    <a:pt x="4904" y="14544"/>
                  </a:cubicBezTo>
                  <a:cubicBezTo>
                    <a:pt x="4937" y="12409"/>
                    <a:pt x="5004" y="10374"/>
                    <a:pt x="5038" y="8506"/>
                  </a:cubicBezTo>
                  <a:cubicBezTo>
                    <a:pt x="5071" y="7606"/>
                    <a:pt x="5104" y="6705"/>
                    <a:pt x="5138" y="5905"/>
                  </a:cubicBezTo>
                  <a:cubicBezTo>
                    <a:pt x="5238" y="3103"/>
                    <a:pt x="3303" y="601"/>
                    <a:pt x="5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1131;p49"/>
            <p:cNvSpPr/>
            <p:nvPr/>
          </p:nvSpPr>
          <p:spPr>
            <a:xfrm flipH="1">
              <a:off x="2739392" y="1810595"/>
              <a:ext cx="546090" cy="481079"/>
            </a:xfrm>
            <a:custGeom>
              <a:avLst/>
              <a:gdLst/>
              <a:ahLst/>
              <a:cxnLst/>
              <a:rect l="l" t="t" r="r" b="b"/>
              <a:pathLst>
                <a:path w="18681" h="16457" extrusionOk="0">
                  <a:moveTo>
                    <a:pt x="9331" y="1"/>
                  </a:moveTo>
                  <a:cubicBezTo>
                    <a:pt x="8278" y="1"/>
                    <a:pt x="7206" y="203"/>
                    <a:pt x="6171" y="630"/>
                  </a:cubicBezTo>
                  <a:cubicBezTo>
                    <a:pt x="2001" y="2398"/>
                    <a:pt x="0" y="7202"/>
                    <a:pt x="1768" y="11405"/>
                  </a:cubicBezTo>
                  <a:cubicBezTo>
                    <a:pt x="3071" y="14561"/>
                    <a:pt x="6122" y="16457"/>
                    <a:pt x="9327" y="16457"/>
                  </a:cubicBezTo>
                  <a:cubicBezTo>
                    <a:pt x="10391" y="16457"/>
                    <a:pt x="11470" y="16248"/>
                    <a:pt x="12509" y="15808"/>
                  </a:cubicBezTo>
                  <a:cubicBezTo>
                    <a:pt x="16712" y="14073"/>
                    <a:pt x="18680" y="9270"/>
                    <a:pt x="16945" y="5067"/>
                  </a:cubicBezTo>
                  <a:cubicBezTo>
                    <a:pt x="15613" y="1899"/>
                    <a:pt x="12556" y="1"/>
                    <a:pt x="9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1132;p49"/>
            <p:cNvSpPr/>
            <p:nvPr/>
          </p:nvSpPr>
          <p:spPr>
            <a:xfrm flipH="1">
              <a:off x="2438093" y="2961655"/>
              <a:ext cx="273061" cy="257363"/>
            </a:xfrm>
            <a:custGeom>
              <a:avLst/>
              <a:gdLst/>
              <a:ahLst/>
              <a:cxnLst/>
              <a:rect l="l" t="t" r="r" b="b"/>
              <a:pathLst>
                <a:path w="9341" h="8804" extrusionOk="0">
                  <a:moveTo>
                    <a:pt x="4240" y="1"/>
                  </a:moveTo>
                  <a:cubicBezTo>
                    <a:pt x="3666" y="1"/>
                    <a:pt x="3096" y="134"/>
                    <a:pt x="2569" y="416"/>
                  </a:cubicBezTo>
                  <a:cubicBezTo>
                    <a:pt x="634" y="1450"/>
                    <a:pt x="0" y="4052"/>
                    <a:pt x="1168" y="6253"/>
                  </a:cubicBezTo>
                  <a:cubicBezTo>
                    <a:pt x="2017" y="7855"/>
                    <a:pt x="3572" y="8803"/>
                    <a:pt x="5115" y="8803"/>
                  </a:cubicBezTo>
                  <a:cubicBezTo>
                    <a:pt x="5693" y="8803"/>
                    <a:pt x="6269" y="8670"/>
                    <a:pt x="6805" y="8388"/>
                  </a:cubicBezTo>
                  <a:cubicBezTo>
                    <a:pt x="8740" y="7354"/>
                    <a:pt x="9340" y="4752"/>
                    <a:pt x="8206" y="2551"/>
                  </a:cubicBezTo>
                  <a:cubicBezTo>
                    <a:pt x="7333" y="949"/>
                    <a:pt x="5771" y="1"/>
                    <a:pt x="4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1133;p49"/>
            <p:cNvSpPr/>
            <p:nvPr/>
          </p:nvSpPr>
          <p:spPr>
            <a:xfrm flipH="1">
              <a:off x="1971017" y="2010516"/>
              <a:ext cx="1065814" cy="1851031"/>
            </a:xfrm>
            <a:custGeom>
              <a:avLst/>
              <a:gdLst/>
              <a:ahLst/>
              <a:cxnLst/>
              <a:rect l="l" t="t" r="r" b="b"/>
              <a:pathLst>
                <a:path w="36460" h="63321" extrusionOk="0">
                  <a:moveTo>
                    <a:pt x="6584" y="1"/>
                  </a:moveTo>
                  <a:cubicBezTo>
                    <a:pt x="6095" y="1"/>
                    <a:pt x="5599" y="64"/>
                    <a:pt x="5104" y="196"/>
                  </a:cubicBezTo>
                  <a:cubicBezTo>
                    <a:pt x="1801" y="1030"/>
                    <a:pt x="0" y="4599"/>
                    <a:pt x="1234" y="7768"/>
                  </a:cubicBezTo>
                  <a:cubicBezTo>
                    <a:pt x="4603" y="16508"/>
                    <a:pt x="10875" y="32386"/>
                    <a:pt x="14144" y="38790"/>
                  </a:cubicBezTo>
                  <a:cubicBezTo>
                    <a:pt x="17946" y="46329"/>
                    <a:pt x="26252" y="57203"/>
                    <a:pt x="30022" y="62040"/>
                  </a:cubicBezTo>
                  <a:cubicBezTo>
                    <a:pt x="30670" y="62871"/>
                    <a:pt x="31664" y="63321"/>
                    <a:pt x="32665" y="63321"/>
                  </a:cubicBezTo>
                  <a:cubicBezTo>
                    <a:pt x="33312" y="63321"/>
                    <a:pt x="33962" y="63133"/>
                    <a:pt x="34525" y="62741"/>
                  </a:cubicBezTo>
                  <a:cubicBezTo>
                    <a:pt x="36026" y="61740"/>
                    <a:pt x="36459" y="59705"/>
                    <a:pt x="35492" y="58171"/>
                  </a:cubicBezTo>
                  <a:cubicBezTo>
                    <a:pt x="32657" y="53601"/>
                    <a:pt x="26953" y="44227"/>
                    <a:pt x="23484" y="37122"/>
                  </a:cubicBezTo>
                  <a:cubicBezTo>
                    <a:pt x="19581" y="29083"/>
                    <a:pt x="14544" y="12605"/>
                    <a:pt x="12042" y="4099"/>
                  </a:cubicBezTo>
                  <a:cubicBezTo>
                    <a:pt x="11318" y="1619"/>
                    <a:pt x="9058" y="1"/>
                    <a:pt x="6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1134;p49"/>
            <p:cNvSpPr/>
            <p:nvPr/>
          </p:nvSpPr>
          <p:spPr>
            <a:xfrm flipH="1">
              <a:off x="2325956" y="2919735"/>
              <a:ext cx="273060" cy="256924"/>
            </a:xfrm>
            <a:custGeom>
              <a:avLst/>
              <a:gdLst/>
              <a:ahLst/>
              <a:cxnLst/>
              <a:rect l="l" t="t" r="r" b="b"/>
              <a:pathLst>
                <a:path w="9341" h="8789" extrusionOk="0">
                  <a:moveTo>
                    <a:pt x="4244" y="0"/>
                  </a:moveTo>
                  <a:cubicBezTo>
                    <a:pt x="3668" y="0"/>
                    <a:pt x="3096" y="133"/>
                    <a:pt x="2569" y="415"/>
                  </a:cubicBezTo>
                  <a:cubicBezTo>
                    <a:pt x="634" y="1449"/>
                    <a:pt x="0" y="4051"/>
                    <a:pt x="1168" y="6253"/>
                  </a:cubicBezTo>
                  <a:cubicBezTo>
                    <a:pt x="2019" y="7857"/>
                    <a:pt x="3578" y="8788"/>
                    <a:pt x="5110" y="8788"/>
                  </a:cubicBezTo>
                  <a:cubicBezTo>
                    <a:pt x="5680" y="8788"/>
                    <a:pt x="6247" y="8659"/>
                    <a:pt x="6772" y="8388"/>
                  </a:cubicBezTo>
                  <a:cubicBezTo>
                    <a:pt x="8740" y="7354"/>
                    <a:pt x="9340" y="4752"/>
                    <a:pt x="8173" y="2550"/>
                  </a:cubicBezTo>
                  <a:cubicBezTo>
                    <a:pt x="7348" y="949"/>
                    <a:pt x="5782" y="0"/>
                    <a:pt x="4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1135;p49"/>
            <p:cNvSpPr/>
            <p:nvPr/>
          </p:nvSpPr>
          <p:spPr>
            <a:xfrm flipH="1">
              <a:off x="2764764" y="1089722"/>
              <a:ext cx="667961" cy="938685"/>
            </a:xfrm>
            <a:custGeom>
              <a:avLst/>
              <a:gdLst/>
              <a:ahLst/>
              <a:cxnLst/>
              <a:rect l="l" t="t" r="r" b="b"/>
              <a:pathLst>
                <a:path w="22850" h="32111" extrusionOk="0">
                  <a:moveTo>
                    <a:pt x="16224" y="1"/>
                  </a:moveTo>
                  <a:cubicBezTo>
                    <a:pt x="16164" y="1"/>
                    <a:pt x="16105" y="2"/>
                    <a:pt x="16045" y="6"/>
                  </a:cubicBezTo>
                  <a:cubicBezTo>
                    <a:pt x="15678" y="6"/>
                    <a:pt x="15278" y="39"/>
                    <a:pt x="14877" y="39"/>
                  </a:cubicBezTo>
                  <a:cubicBezTo>
                    <a:pt x="14377" y="72"/>
                    <a:pt x="13877" y="139"/>
                    <a:pt x="13376" y="172"/>
                  </a:cubicBezTo>
                  <a:cubicBezTo>
                    <a:pt x="10774" y="473"/>
                    <a:pt x="8173" y="873"/>
                    <a:pt x="5604" y="1473"/>
                  </a:cubicBezTo>
                  <a:cubicBezTo>
                    <a:pt x="5304" y="1540"/>
                    <a:pt x="4970" y="1640"/>
                    <a:pt x="4670" y="1707"/>
                  </a:cubicBezTo>
                  <a:cubicBezTo>
                    <a:pt x="4303" y="1840"/>
                    <a:pt x="3936" y="1940"/>
                    <a:pt x="3603" y="2074"/>
                  </a:cubicBezTo>
                  <a:cubicBezTo>
                    <a:pt x="1601" y="2741"/>
                    <a:pt x="234" y="4542"/>
                    <a:pt x="167" y="6644"/>
                  </a:cubicBezTo>
                  <a:cubicBezTo>
                    <a:pt x="0" y="10546"/>
                    <a:pt x="300" y="17818"/>
                    <a:pt x="3403" y="27725"/>
                  </a:cubicBezTo>
                  <a:cubicBezTo>
                    <a:pt x="4204" y="30367"/>
                    <a:pt x="6642" y="32110"/>
                    <a:pt x="9332" y="32110"/>
                  </a:cubicBezTo>
                  <a:cubicBezTo>
                    <a:pt x="9665" y="32110"/>
                    <a:pt x="10002" y="32084"/>
                    <a:pt x="10341" y="32028"/>
                  </a:cubicBezTo>
                  <a:lnTo>
                    <a:pt x="17046" y="30928"/>
                  </a:lnTo>
                  <a:cubicBezTo>
                    <a:pt x="20548" y="30361"/>
                    <a:pt x="22850" y="26992"/>
                    <a:pt x="22116" y="23522"/>
                  </a:cubicBezTo>
                  <a:cubicBezTo>
                    <a:pt x="21816" y="22188"/>
                    <a:pt x="21515" y="20687"/>
                    <a:pt x="21249" y="19086"/>
                  </a:cubicBezTo>
                  <a:cubicBezTo>
                    <a:pt x="20815" y="16818"/>
                    <a:pt x="20415" y="14182"/>
                    <a:pt x="20114" y="11581"/>
                  </a:cubicBezTo>
                  <a:cubicBezTo>
                    <a:pt x="19814" y="8945"/>
                    <a:pt x="19614" y="6177"/>
                    <a:pt x="19581" y="3341"/>
                  </a:cubicBezTo>
                  <a:cubicBezTo>
                    <a:pt x="19581" y="1499"/>
                    <a:pt x="18077" y="1"/>
                    <a:pt x="16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136;p49"/>
            <p:cNvSpPr/>
            <p:nvPr/>
          </p:nvSpPr>
          <p:spPr>
            <a:xfrm flipH="1">
              <a:off x="2838869" y="1244917"/>
              <a:ext cx="118975" cy="230147"/>
            </a:xfrm>
            <a:custGeom>
              <a:avLst/>
              <a:gdLst/>
              <a:ahLst/>
              <a:cxnLst/>
              <a:rect l="l" t="t" r="r" b="b"/>
              <a:pathLst>
                <a:path w="4070" h="7873" extrusionOk="0">
                  <a:moveTo>
                    <a:pt x="3402" y="0"/>
                  </a:moveTo>
                  <a:lnTo>
                    <a:pt x="0" y="601"/>
                  </a:lnTo>
                  <a:cubicBezTo>
                    <a:pt x="600" y="3369"/>
                    <a:pt x="2035" y="5871"/>
                    <a:pt x="4070" y="7873"/>
                  </a:cubicBezTo>
                  <a:cubicBezTo>
                    <a:pt x="4003" y="7339"/>
                    <a:pt x="3936" y="6805"/>
                    <a:pt x="3869" y="6272"/>
                  </a:cubicBezTo>
                  <a:cubicBezTo>
                    <a:pt x="3636" y="4237"/>
                    <a:pt x="3469" y="2135"/>
                    <a:pt x="3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1137;p49"/>
            <p:cNvSpPr/>
            <p:nvPr/>
          </p:nvSpPr>
          <p:spPr>
            <a:xfrm flipH="1">
              <a:off x="3015695" y="813796"/>
              <a:ext cx="262011" cy="210766"/>
            </a:xfrm>
            <a:custGeom>
              <a:avLst/>
              <a:gdLst/>
              <a:ahLst/>
              <a:cxnLst/>
              <a:rect l="l" t="t" r="r" b="b"/>
              <a:pathLst>
                <a:path w="8963" h="7210" extrusionOk="0">
                  <a:moveTo>
                    <a:pt x="4969" y="264"/>
                  </a:moveTo>
                  <a:cubicBezTo>
                    <a:pt x="6322" y="264"/>
                    <a:pt x="7588" y="1083"/>
                    <a:pt x="8107" y="2406"/>
                  </a:cubicBezTo>
                  <a:cubicBezTo>
                    <a:pt x="8962" y="4725"/>
                    <a:pt x="7168" y="6952"/>
                    <a:pt x="4993" y="6952"/>
                  </a:cubicBezTo>
                  <a:cubicBezTo>
                    <a:pt x="4540" y="6952"/>
                    <a:pt x="4070" y="6855"/>
                    <a:pt x="3603" y="6643"/>
                  </a:cubicBezTo>
                  <a:cubicBezTo>
                    <a:pt x="902" y="5408"/>
                    <a:pt x="1002" y="1539"/>
                    <a:pt x="3804" y="471"/>
                  </a:cubicBezTo>
                  <a:cubicBezTo>
                    <a:pt x="4189" y="331"/>
                    <a:pt x="4582" y="264"/>
                    <a:pt x="4969" y="264"/>
                  </a:cubicBezTo>
                  <a:close/>
                  <a:moveTo>
                    <a:pt x="5019" y="0"/>
                  </a:moveTo>
                  <a:cubicBezTo>
                    <a:pt x="4595" y="0"/>
                    <a:pt x="4162" y="76"/>
                    <a:pt x="3737" y="238"/>
                  </a:cubicBezTo>
                  <a:cubicBezTo>
                    <a:pt x="1" y="1672"/>
                    <a:pt x="1035" y="7210"/>
                    <a:pt x="5004" y="7210"/>
                  </a:cubicBezTo>
                  <a:cubicBezTo>
                    <a:pt x="7273" y="7210"/>
                    <a:pt x="8941" y="5141"/>
                    <a:pt x="8540" y="2940"/>
                  </a:cubicBezTo>
                  <a:cubicBezTo>
                    <a:pt x="8221" y="1183"/>
                    <a:pt x="6691" y="0"/>
                    <a:pt x="5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1138;p49"/>
            <p:cNvSpPr/>
            <p:nvPr/>
          </p:nvSpPr>
          <p:spPr>
            <a:xfrm flipH="1">
              <a:off x="3050540" y="783949"/>
              <a:ext cx="248592" cy="211380"/>
            </a:xfrm>
            <a:custGeom>
              <a:avLst/>
              <a:gdLst/>
              <a:ahLst/>
              <a:cxnLst/>
              <a:rect l="l" t="t" r="r" b="b"/>
              <a:pathLst>
                <a:path w="8504" h="7231" extrusionOk="0">
                  <a:moveTo>
                    <a:pt x="4591" y="279"/>
                  </a:moveTo>
                  <a:cubicBezTo>
                    <a:pt x="5171" y="279"/>
                    <a:pt x="5752" y="442"/>
                    <a:pt x="6271" y="759"/>
                  </a:cubicBezTo>
                  <a:cubicBezTo>
                    <a:pt x="7839" y="1693"/>
                    <a:pt x="8373" y="3761"/>
                    <a:pt x="7405" y="5329"/>
                  </a:cubicBezTo>
                  <a:cubicBezTo>
                    <a:pt x="6788" y="6387"/>
                    <a:pt x="5689" y="6964"/>
                    <a:pt x="4563" y="6964"/>
                  </a:cubicBezTo>
                  <a:cubicBezTo>
                    <a:pt x="3985" y="6964"/>
                    <a:pt x="3400" y="6813"/>
                    <a:pt x="2869" y="6496"/>
                  </a:cubicBezTo>
                  <a:cubicBezTo>
                    <a:pt x="334" y="4962"/>
                    <a:pt x="867" y="1126"/>
                    <a:pt x="3736" y="392"/>
                  </a:cubicBezTo>
                  <a:lnTo>
                    <a:pt x="3769" y="392"/>
                  </a:lnTo>
                  <a:cubicBezTo>
                    <a:pt x="4039" y="316"/>
                    <a:pt x="4315" y="279"/>
                    <a:pt x="4591" y="279"/>
                  </a:cubicBezTo>
                  <a:close/>
                  <a:moveTo>
                    <a:pt x="4636" y="0"/>
                  </a:moveTo>
                  <a:cubicBezTo>
                    <a:pt x="4328" y="0"/>
                    <a:pt x="4015" y="41"/>
                    <a:pt x="3703" y="125"/>
                  </a:cubicBezTo>
                  <a:cubicBezTo>
                    <a:pt x="600" y="925"/>
                    <a:pt x="0" y="5062"/>
                    <a:pt x="2735" y="6730"/>
                  </a:cubicBezTo>
                  <a:cubicBezTo>
                    <a:pt x="3269" y="7063"/>
                    <a:pt x="3936" y="7230"/>
                    <a:pt x="4570" y="7230"/>
                  </a:cubicBezTo>
                  <a:lnTo>
                    <a:pt x="4603" y="7230"/>
                  </a:lnTo>
                  <a:cubicBezTo>
                    <a:pt x="4622" y="7230"/>
                    <a:pt x="4640" y="7230"/>
                    <a:pt x="4659" y="7230"/>
                  </a:cubicBezTo>
                  <a:cubicBezTo>
                    <a:pt x="6801" y="7230"/>
                    <a:pt x="8504" y="5310"/>
                    <a:pt x="8206" y="3160"/>
                  </a:cubicBezTo>
                  <a:cubicBezTo>
                    <a:pt x="7979" y="1314"/>
                    <a:pt x="6398" y="0"/>
                    <a:pt x="4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1139;p49"/>
            <p:cNvSpPr/>
            <p:nvPr/>
          </p:nvSpPr>
          <p:spPr>
            <a:xfrm flipH="1">
              <a:off x="3034638" y="637085"/>
              <a:ext cx="276217" cy="210006"/>
            </a:xfrm>
            <a:custGeom>
              <a:avLst/>
              <a:gdLst/>
              <a:ahLst/>
              <a:cxnLst/>
              <a:rect l="l" t="t" r="r" b="b"/>
              <a:pathLst>
                <a:path w="9449" h="7184" extrusionOk="0">
                  <a:moveTo>
                    <a:pt x="4985" y="204"/>
                  </a:moveTo>
                  <a:cubicBezTo>
                    <a:pt x="7466" y="204"/>
                    <a:pt x="9221" y="3003"/>
                    <a:pt x="7840" y="5316"/>
                  </a:cubicBezTo>
                  <a:cubicBezTo>
                    <a:pt x="7373" y="6083"/>
                    <a:pt x="6639" y="6650"/>
                    <a:pt x="5772" y="6850"/>
                  </a:cubicBezTo>
                  <a:cubicBezTo>
                    <a:pt x="5491" y="6923"/>
                    <a:pt x="5210" y="6957"/>
                    <a:pt x="4933" y="6957"/>
                  </a:cubicBezTo>
                  <a:cubicBezTo>
                    <a:pt x="3432" y="6957"/>
                    <a:pt x="2063" y="5936"/>
                    <a:pt x="1669" y="4415"/>
                  </a:cubicBezTo>
                  <a:cubicBezTo>
                    <a:pt x="1202" y="2614"/>
                    <a:pt x="2302" y="779"/>
                    <a:pt x="4104" y="345"/>
                  </a:cubicBezTo>
                  <a:lnTo>
                    <a:pt x="4137" y="312"/>
                  </a:lnTo>
                  <a:cubicBezTo>
                    <a:pt x="4427" y="239"/>
                    <a:pt x="4710" y="204"/>
                    <a:pt x="4985" y="204"/>
                  </a:cubicBezTo>
                  <a:close/>
                  <a:moveTo>
                    <a:pt x="4962" y="0"/>
                  </a:moveTo>
                  <a:cubicBezTo>
                    <a:pt x="4673" y="0"/>
                    <a:pt x="4375" y="36"/>
                    <a:pt x="4070" y="112"/>
                  </a:cubicBezTo>
                  <a:cubicBezTo>
                    <a:pt x="1" y="1179"/>
                    <a:pt x="735" y="7150"/>
                    <a:pt x="4938" y="7184"/>
                  </a:cubicBezTo>
                  <a:cubicBezTo>
                    <a:pt x="5238" y="7184"/>
                    <a:pt x="5505" y="7117"/>
                    <a:pt x="5805" y="7050"/>
                  </a:cubicBezTo>
                  <a:cubicBezTo>
                    <a:pt x="6739" y="6817"/>
                    <a:pt x="7506" y="6250"/>
                    <a:pt x="8006" y="5416"/>
                  </a:cubicBezTo>
                  <a:cubicBezTo>
                    <a:pt x="9449" y="2952"/>
                    <a:pt x="7589" y="0"/>
                    <a:pt x="49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1140;p49"/>
            <p:cNvSpPr/>
            <p:nvPr/>
          </p:nvSpPr>
          <p:spPr>
            <a:xfrm flipH="1">
              <a:off x="3089916" y="605164"/>
              <a:ext cx="269698" cy="209743"/>
            </a:xfrm>
            <a:custGeom>
              <a:avLst/>
              <a:gdLst/>
              <a:ahLst/>
              <a:cxnLst/>
              <a:rect l="l" t="t" r="r" b="b"/>
              <a:pathLst>
                <a:path w="9226" h="7175" extrusionOk="0">
                  <a:moveTo>
                    <a:pt x="4960" y="204"/>
                  </a:moveTo>
                  <a:cubicBezTo>
                    <a:pt x="7455" y="204"/>
                    <a:pt x="9226" y="2987"/>
                    <a:pt x="7840" y="5307"/>
                  </a:cubicBezTo>
                  <a:cubicBezTo>
                    <a:pt x="7373" y="6074"/>
                    <a:pt x="6639" y="6641"/>
                    <a:pt x="5772" y="6841"/>
                  </a:cubicBezTo>
                  <a:cubicBezTo>
                    <a:pt x="5491" y="6914"/>
                    <a:pt x="5210" y="6949"/>
                    <a:pt x="4933" y="6949"/>
                  </a:cubicBezTo>
                  <a:cubicBezTo>
                    <a:pt x="3432" y="6949"/>
                    <a:pt x="2063" y="5927"/>
                    <a:pt x="1669" y="4406"/>
                  </a:cubicBezTo>
                  <a:cubicBezTo>
                    <a:pt x="1235" y="2605"/>
                    <a:pt x="2303" y="804"/>
                    <a:pt x="4104" y="337"/>
                  </a:cubicBezTo>
                  <a:lnTo>
                    <a:pt x="4137" y="303"/>
                  </a:lnTo>
                  <a:cubicBezTo>
                    <a:pt x="4418" y="236"/>
                    <a:pt x="4693" y="204"/>
                    <a:pt x="4960" y="204"/>
                  </a:cubicBezTo>
                  <a:close/>
                  <a:moveTo>
                    <a:pt x="4918" y="0"/>
                  </a:moveTo>
                  <a:cubicBezTo>
                    <a:pt x="4638" y="0"/>
                    <a:pt x="4354" y="34"/>
                    <a:pt x="4070" y="103"/>
                  </a:cubicBezTo>
                  <a:cubicBezTo>
                    <a:pt x="1" y="1171"/>
                    <a:pt x="735" y="7141"/>
                    <a:pt x="4938" y="7175"/>
                  </a:cubicBezTo>
                  <a:cubicBezTo>
                    <a:pt x="5238" y="7175"/>
                    <a:pt x="5505" y="7141"/>
                    <a:pt x="5805" y="7075"/>
                  </a:cubicBezTo>
                  <a:cubicBezTo>
                    <a:pt x="7740" y="6574"/>
                    <a:pt x="8874" y="4640"/>
                    <a:pt x="8407" y="2705"/>
                  </a:cubicBezTo>
                  <a:cubicBezTo>
                    <a:pt x="7981" y="1087"/>
                    <a:pt x="6516" y="0"/>
                    <a:pt x="4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1141;p49"/>
            <p:cNvSpPr/>
            <p:nvPr/>
          </p:nvSpPr>
          <p:spPr>
            <a:xfrm flipH="1">
              <a:off x="3027067" y="594932"/>
              <a:ext cx="369584" cy="328193"/>
            </a:xfrm>
            <a:custGeom>
              <a:avLst/>
              <a:gdLst/>
              <a:ahLst/>
              <a:cxnLst/>
              <a:rect l="l" t="t" r="r" b="b"/>
              <a:pathLst>
                <a:path w="12643" h="11227" extrusionOk="0">
                  <a:moveTo>
                    <a:pt x="6289" y="1"/>
                  </a:moveTo>
                  <a:cubicBezTo>
                    <a:pt x="5638" y="1"/>
                    <a:pt x="4978" y="114"/>
                    <a:pt x="4337" y="353"/>
                  </a:cubicBezTo>
                  <a:cubicBezTo>
                    <a:pt x="1435" y="1454"/>
                    <a:pt x="0" y="4689"/>
                    <a:pt x="1101" y="7592"/>
                  </a:cubicBezTo>
                  <a:cubicBezTo>
                    <a:pt x="1954" y="9839"/>
                    <a:pt x="4087" y="11226"/>
                    <a:pt x="6338" y="11226"/>
                  </a:cubicBezTo>
                  <a:cubicBezTo>
                    <a:pt x="6994" y="11226"/>
                    <a:pt x="7659" y="11109"/>
                    <a:pt x="8306" y="10861"/>
                  </a:cubicBezTo>
                  <a:cubicBezTo>
                    <a:pt x="11208" y="9760"/>
                    <a:pt x="12643" y="6524"/>
                    <a:pt x="11542" y="3622"/>
                  </a:cubicBezTo>
                  <a:cubicBezTo>
                    <a:pt x="10687" y="1369"/>
                    <a:pt x="8546" y="1"/>
                    <a:pt x="62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1142;p49"/>
            <p:cNvSpPr/>
            <p:nvPr/>
          </p:nvSpPr>
          <p:spPr>
            <a:xfrm flipH="1">
              <a:off x="3040718" y="844139"/>
              <a:ext cx="237953" cy="392037"/>
            </a:xfrm>
            <a:custGeom>
              <a:avLst/>
              <a:gdLst/>
              <a:ahLst/>
              <a:cxnLst/>
              <a:rect l="l" t="t" r="r" b="b"/>
              <a:pathLst>
                <a:path w="8140" h="13411" extrusionOk="0">
                  <a:moveTo>
                    <a:pt x="5938" y="1"/>
                  </a:moveTo>
                  <a:lnTo>
                    <a:pt x="1802" y="4837"/>
                  </a:lnTo>
                  <a:cubicBezTo>
                    <a:pt x="2636" y="6705"/>
                    <a:pt x="3036" y="8773"/>
                    <a:pt x="367" y="9908"/>
                  </a:cubicBezTo>
                  <a:cubicBezTo>
                    <a:pt x="1" y="10808"/>
                    <a:pt x="2169" y="13410"/>
                    <a:pt x="2169" y="13410"/>
                  </a:cubicBezTo>
                  <a:cubicBezTo>
                    <a:pt x="2169" y="13410"/>
                    <a:pt x="7072" y="10141"/>
                    <a:pt x="8140" y="8607"/>
                  </a:cubicBezTo>
                  <a:cubicBezTo>
                    <a:pt x="6105" y="7239"/>
                    <a:pt x="5838" y="2569"/>
                    <a:pt x="5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1143;p49"/>
            <p:cNvSpPr/>
            <p:nvPr/>
          </p:nvSpPr>
          <p:spPr>
            <a:xfrm flipH="1">
              <a:off x="3145049" y="900703"/>
              <a:ext cx="80974" cy="123858"/>
            </a:xfrm>
            <a:custGeom>
              <a:avLst/>
              <a:gdLst/>
              <a:ahLst/>
              <a:cxnLst/>
              <a:rect l="l" t="t" r="r" b="b"/>
              <a:pathLst>
                <a:path w="2770" h="4237" extrusionOk="0">
                  <a:moveTo>
                    <a:pt x="2436" y="0"/>
                  </a:moveTo>
                  <a:lnTo>
                    <a:pt x="1" y="2902"/>
                  </a:lnTo>
                  <a:cubicBezTo>
                    <a:pt x="201" y="3336"/>
                    <a:pt x="334" y="3770"/>
                    <a:pt x="468" y="4237"/>
                  </a:cubicBezTo>
                  <a:cubicBezTo>
                    <a:pt x="1502" y="3903"/>
                    <a:pt x="2769" y="2502"/>
                    <a:pt x="2703" y="1368"/>
                  </a:cubicBezTo>
                  <a:cubicBezTo>
                    <a:pt x="2703" y="901"/>
                    <a:pt x="2603" y="434"/>
                    <a:pt x="2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1144;p49"/>
            <p:cNvSpPr/>
            <p:nvPr/>
          </p:nvSpPr>
          <p:spPr>
            <a:xfrm flipH="1">
              <a:off x="3094329" y="606450"/>
              <a:ext cx="320855" cy="397125"/>
            </a:xfrm>
            <a:custGeom>
              <a:avLst/>
              <a:gdLst/>
              <a:ahLst/>
              <a:cxnLst/>
              <a:rect l="l" t="t" r="r" b="b"/>
              <a:pathLst>
                <a:path w="10976" h="13585" extrusionOk="0">
                  <a:moveTo>
                    <a:pt x="5583" y="1"/>
                  </a:moveTo>
                  <a:cubicBezTo>
                    <a:pt x="4749" y="1"/>
                    <a:pt x="3894" y="228"/>
                    <a:pt x="3103" y="726"/>
                  </a:cubicBezTo>
                  <a:cubicBezTo>
                    <a:pt x="1" y="2594"/>
                    <a:pt x="367" y="7731"/>
                    <a:pt x="1602" y="10633"/>
                  </a:cubicBezTo>
                  <a:cubicBezTo>
                    <a:pt x="2387" y="12510"/>
                    <a:pt x="4184" y="13584"/>
                    <a:pt x="5976" y="13584"/>
                  </a:cubicBezTo>
                  <a:cubicBezTo>
                    <a:pt x="7305" y="13584"/>
                    <a:pt x="8632" y="12993"/>
                    <a:pt x="9541" y="11701"/>
                  </a:cubicBezTo>
                  <a:cubicBezTo>
                    <a:pt x="10975" y="9699"/>
                    <a:pt x="10608" y="7698"/>
                    <a:pt x="10241" y="4295"/>
                  </a:cubicBezTo>
                  <a:cubicBezTo>
                    <a:pt x="10021" y="1726"/>
                    <a:pt x="7880" y="1"/>
                    <a:pt x="5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1145;p49"/>
            <p:cNvSpPr/>
            <p:nvPr/>
          </p:nvSpPr>
          <p:spPr>
            <a:xfrm flipH="1">
              <a:off x="2504391" y="1123953"/>
              <a:ext cx="489555" cy="828449"/>
            </a:xfrm>
            <a:custGeom>
              <a:avLst/>
              <a:gdLst/>
              <a:ahLst/>
              <a:cxnLst/>
              <a:rect l="l" t="t" r="r" b="b"/>
              <a:pathLst>
                <a:path w="16747" h="28340" extrusionOk="0">
                  <a:moveTo>
                    <a:pt x="2981" y="0"/>
                  </a:moveTo>
                  <a:cubicBezTo>
                    <a:pt x="2192" y="0"/>
                    <a:pt x="1409" y="352"/>
                    <a:pt x="901" y="1036"/>
                  </a:cubicBezTo>
                  <a:cubicBezTo>
                    <a:pt x="1" y="2170"/>
                    <a:pt x="234" y="3838"/>
                    <a:pt x="1368" y="4705"/>
                  </a:cubicBezTo>
                  <a:lnTo>
                    <a:pt x="1435" y="4772"/>
                  </a:lnTo>
                  <a:lnTo>
                    <a:pt x="2769" y="5840"/>
                  </a:lnTo>
                  <a:cubicBezTo>
                    <a:pt x="3203" y="6206"/>
                    <a:pt x="3670" y="6573"/>
                    <a:pt x="4104" y="6940"/>
                  </a:cubicBezTo>
                  <a:cubicBezTo>
                    <a:pt x="4971" y="7708"/>
                    <a:pt x="5838" y="8475"/>
                    <a:pt x="6672" y="9275"/>
                  </a:cubicBezTo>
                  <a:cubicBezTo>
                    <a:pt x="7506" y="10043"/>
                    <a:pt x="8340" y="10843"/>
                    <a:pt x="9107" y="11677"/>
                  </a:cubicBezTo>
                  <a:cubicBezTo>
                    <a:pt x="9875" y="12511"/>
                    <a:pt x="10608" y="13345"/>
                    <a:pt x="11276" y="14212"/>
                  </a:cubicBezTo>
                  <a:lnTo>
                    <a:pt x="11309" y="14279"/>
                  </a:lnTo>
                  <a:lnTo>
                    <a:pt x="11342" y="14312"/>
                  </a:lnTo>
                  <a:cubicBezTo>
                    <a:pt x="11342" y="14346"/>
                    <a:pt x="11376" y="14346"/>
                    <a:pt x="11409" y="14379"/>
                  </a:cubicBezTo>
                  <a:cubicBezTo>
                    <a:pt x="11442" y="14446"/>
                    <a:pt x="11476" y="14512"/>
                    <a:pt x="11509" y="14579"/>
                  </a:cubicBezTo>
                  <a:cubicBezTo>
                    <a:pt x="11609" y="14779"/>
                    <a:pt x="11676" y="14946"/>
                    <a:pt x="11776" y="15180"/>
                  </a:cubicBezTo>
                  <a:cubicBezTo>
                    <a:pt x="11943" y="15680"/>
                    <a:pt x="12076" y="16180"/>
                    <a:pt x="12176" y="16681"/>
                  </a:cubicBezTo>
                  <a:cubicBezTo>
                    <a:pt x="12410" y="17748"/>
                    <a:pt x="12610" y="18882"/>
                    <a:pt x="12777" y="20050"/>
                  </a:cubicBezTo>
                  <a:cubicBezTo>
                    <a:pt x="13110" y="22351"/>
                    <a:pt x="13344" y="24753"/>
                    <a:pt x="13544" y="27121"/>
                  </a:cubicBezTo>
                  <a:lnTo>
                    <a:pt x="13544" y="27155"/>
                  </a:lnTo>
                  <a:cubicBezTo>
                    <a:pt x="13629" y="27939"/>
                    <a:pt x="14245" y="28340"/>
                    <a:pt x="14859" y="28340"/>
                  </a:cubicBezTo>
                  <a:cubicBezTo>
                    <a:pt x="15446" y="28340"/>
                    <a:pt x="16031" y="27972"/>
                    <a:pt x="16146" y="27222"/>
                  </a:cubicBezTo>
                  <a:cubicBezTo>
                    <a:pt x="16513" y="24786"/>
                    <a:pt x="16713" y="22285"/>
                    <a:pt x="16713" y="19783"/>
                  </a:cubicBezTo>
                  <a:cubicBezTo>
                    <a:pt x="16746" y="18515"/>
                    <a:pt x="16679" y="17214"/>
                    <a:pt x="16513" y="15947"/>
                  </a:cubicBezTo>
                  <a:cubicBezTo>
                    <a:pt x="16446" y="15246"/>
                    <a:pt x="16312" y="14579"/>
                    <a:pt x="16146" y="13879"/>
                  </a:cubicBezTo>
                  <a:cubicBezTo>
                    <a:pt x="16046" y="13512"/>
                    <a:pt x="15946" y="13145"/>
                    <a:pt x="15812" y="12778"/>
                  </a:cubicBezTo>
                  <a:cubicBezTo>
                    <a:pt x="15745" y="12611"/>
                    <a:pt x="15645" y="12378"/>
                    <a:pt x="15545" y="12177"/>
                  </a:cubicBezTo>
                  <a:lnTo>
                    <a:pt x="15345" y="11844"/>
                  </a:lnTo>
                  <a:lnTo>
                    <a:pt x="15278" y="11677"/>
                  </a:lnTo>
                  <a:lnTo>
                    <a:pt x="15178" y="11577"/>
                  </a:lnTo>
                  <a:cubicBezTo>
                    <a:pt x="13811" y="9375"/>
                    <a:pt x="12176" y="7341"/>
                    <a:pt x="10308" y="5539"/>
                  </a:cubicBezTo>
                  <a:cubicBezTo>
                    <a:pt x="9441" y="4639"/>
                    <a:pt x="8507" y="3771"/>
                    <a:pt x="7540" y="2937"/>
                  </a:cubicBezTo>
                  <a:cubicBezTo>
                    <a:pt x="7073" y="2537"/>
                    <a:pt x="6606" y="2137"/>
                    <a:pt x="6105" y="1737"/>
                  </a:cubicBezTo>
                  <a:cubicBezTo>
                    <a:pt x="5605" y="1303"/>
                    <a:pt x="5138" y="969"/>
                    <a:pt x="4571" y="536"/>
                  </a:cubicBezTo>
                  <a:cubicBezTo>
                    <a:pt x="4101" y="176"/>
                    <a:pt x="3539" y="0"/>
                    <a:pt x="2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1146;p49"/>
            <p:cNvSpPr/>
            <p:nvPr/>
          </p:nvSpPr>
          <p:spPr>
            <a:xfrm flipH="1">
              <a:off x="2500503" y="1432034"/>
              <a:ext cx="98514" cy="149670"/>
            </a:xfrm>
            <a:custGeom>
              <a:avLst/>
              <a:gdLst/>
              <a:ahLst/>
              <a:cxnLst/>
              <a:rect l="l" t="t" r="r" b="b"/>
              <a:pathLst>
                <a:path w="3370" h="5120" extrusionOk="0">
                  <a:moveTo>
                    <a:pt x="870" y="1"/>
                  </a:moveTo>
                  <a:cubicBezTo>
                    <a:pt x="799" y="1"/>
                    <a:pt x="731" y="13"/>
                    <a:pt x="668" y="37"/>
                  </a:cubicBezTo>
                  <a:cubicBezTo>
                    <a:pt x="34" y="304"/>
                    <a:pt x="0" y="1638"/>
                    <a:pt x="568" y="3039"/>
                  </a:cubicBezTo>
                  <a:cubicBezTo>
                    <a:pt x="1069" y="4249"/>
                    <a:pt x="1884" y="5120"/>
                    <a:pt x="2504" y="5120"/>
                  </a:cubicBezTo>
                  <a:cubicBezTo>
                    <a:pt x="2585" y="5120"/>
                    <a:pt x="2663" y="5105"/>
                    <a:pt x="2736" y="5074"/>
                  </a:cubicBezTo>
                  <a:cubicBezTo>
                    <a:pt x="3336" y="4807"/>
                    <a:pt x="3370" y="3473"/>
                    <a:pt x="2802" y="2105"/>
                  </a:cubicBezTo>
                  <a:cubicBezTo>
                    <a:pt x="2296" y="853"/>
                    <a:pt x="1469" y="1"/>
                    <a:pt x="8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1147;p49"/>
            <p:cNvSpPr/>
            <p:nvPr/>
          </p:nvSpPr>
          <p:spPr>
            <a:xfrm flipH="1">
              <a:off x="2504391" y="1880227"/>
              <a:ext cx="132656" cy="109711"/>
            </a:xfrm>
            <a:custGeom>
              <a:avLst/>
              <a:gdLst/>
              <a:ahLst/>
              <a:cxnLst/>
              <a:rect l="l" t="t" r="r" b="b"/>
              <a:pathLst>
                <a:path w="4538" h="3753" extrusionOk="0">
                  <a:moveTo>
                    <a:pt x="2671" y="1"/>
                  </a:moveTo>
                  <a:cubicBezTo>
                    <a:pt x="2593" y="1"/>
                    <a:pt x="2515" y="6"/>
                    <a:pt x="2436" y="16"/>
                  </a:cubicBezTo>
                  <a:cubicBezTo>
                    <a:pt x="1802" y="116"/>
                    <a:pt x="1268" y="550"/>
                    <a:pt x="1035" y="1150"/>
                  </a:cubicBezTo>
                  <a:lnTo>
                    <a:pt x="1" y="3686"/>
                  </a:lnTo>
                  <a:lnTo>
                    <a:pt x="4404" y="3752"/>
                  </a:lnTo>
                  <a:cubicBezTo>
                    <a:pt x="4537" y="3018"/>
                    <a:pt x="4537" y="2318"/>
                    <a:pt x="4504" y="1617"/>
                  </a:cubicBezTo>
                  <a:cubicBezTo>
                    <a:pt x="4381" y="696"/>
                    <a:pt x="3579" y="1"/>
                    <a:pt x="26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1148;p49"/>
            <p:cNvSpPr/>
            <p:nvPr/>
          </p:nvSpPr>
          <p:spPr>
            <a:xfrm flipH="1">
              <a:off x="2508308" y="1987949"/>
              <a:ext cx="128739" cy="82903"/>
            </a:xfrm>
            <a:custGeom>
              <a:avLst/>
              <a:gdLst/>
              <a:ahLst/>
              <a:cxnLst/>
              <a:rect l="l" t="t" r="r" b="b"/>
              <a:pathLst>
                <a:path w="4404" h="2836" extrusionOk="0">
                  <a:moveTo>
                    <a:pt x="1" y="1"/>
                  </a:moveTo>
                  <a:lnTo>
                    <a:pt x="601" y="2836"/>
                  </a:lnTo>
                  <a:lnTo>
                    <a:pt x="4270" y="2702"/>
                  </a:lnTo>
                  <a:lnTo>
                    <a:pt x="4404" y="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1149;p49"/>
            <p:cNvSpPr/>
            <p:nvPr/>
          </p:nvSpPr>
          <p:spPr>
            <a:xfrm flipH="1">
              <a:off x="3063138" y="760067"/>
              <a:ext cx="101436" cy="139878"/>
            </a:xfrm>
            <a:custGeom>
              <a:avLst/>
              <a:gdLst/>
              <a:ahLst/>
              <a:cxnLst/>
              <a:rect l="l" t="t" r="r" b="b"/>
              <a:pathLst>
                <a:path w="3470" h="4785" extrusionOk="0">
                  <a:moveTo>
                    <a:pt x="1877" y="1"/>
                  </a:moveTo>
                  <a:cubicBezTo>
                    <a:pt x="1025" y="1"/>
                    <a:pt x="261" y="969"/>
                    <a:pt x="134" y="2209"/>
                  </a:cubicBezTo>
                  <a:cubicBezTo>
                    <a:pt x="0" y="3544"/>
                    <a:pt x="567" y="4678"/>
                    <a:pt x="1468" y="4778"/>
                  </a:cubicBezTo>
                  <a:cubicBezTo>
                    <a:pt x="1508" y="4783"/>
                    <a:pt x="1548" y="4785"/>
                    <a:pt x="1588" y="4785"/>
                  </a:cubicBezTo>
                  <a:cubicBezTo>
                    <a:pt x="2411" y="4785"/>
                    <a:pt x="3177" y="3817"/>
                    <a:pt x="3336" y="2576"/>
                  </a:cubicBezTo>
                  <a:cubicBezTo>
                    <a:pt x="3469" y="1275"/>
                    <a:pt x="2869" y="108"/>
                    <a:pt x="2002" y="8"/>
                  </a:cubicBezTo>
                  <a:cubicBezTo>
                    <a:pt x="1960" y="3"/>
                    <a:pt x="1919" y="1"/>
                    <a:pt x="1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1150;p49"/>
            <p:cNvSpPr/>
            <p:nvPr/>
          </p:nvSpPr>
          <p:spPr>
            <a:xfrm flipH="1">
              <a:off x="3201992" y="756150"/>
              <a:ext cx="76385" cy="45749"/>
            </a:xfrm>
            <a:custGeom>
              <a:avLst/>
              <a:gdLst/>
              <a:ahLst/>
              <a:cxnLst/>
              <a:rect l="l" t="t" r="r" b="b"/>
              <a:pathLst>
                <a:path w="2613" h="1565" extrusionOk="0">
                  <a:moveTo>
                    <a:pt x="2137" y="0"/>
                  </a:moveTo>
                  <a:cubicBezTo>
                    <a:pt x="2112" y="0"/>
                    <a:pt x="2086" y="3"/>
                    <a:pt x="2059" y="8"/>
                  </a:cubicBezTo>
                  <a:lnTo>
                    <a:pt x="558" y="108"/>
                  </a:lnTo>
                  <a:cubicBezTo>
                    <a:pt x="324" y="108"/>
                    <a:pt x="157" y="242"/>
                    <a:pt x="124" y="475"/>
                  </a:cubicBezTo>
                  <a:lnTo>
                    <a:pt x="57" y="1076"/>
                  </a:lnTo>
                  <a:cubicBezTo>
                    <a:pt x="0" y="1332"/>
                    <a:pt x="211" y="1564"/>
                    <a:pt x="461" y="1564"/>
                  </a:cubicBezTo>
                  <a:cubicBezTo>
                    <a:pt x="503" y="1564"/>
                    <a:pt x="547" y="1557"/>
                    <a:pt x="591" y="1543"/>
                  </a:cubicBezTo>
                  <a:lnTo>
                    <a:pt x="2025" y="1209"/>
                  </a:lnTo>
                  <a:cubicBezTo>
                    <a:pt x="2125" y="1176"/>
                    <a:pt x="2259" y="1076"/>
                    <a:pt x="2292" y="976"/>
                  </a:cubicBezTo>
                  <a:lnTo>
                    <a:pt x="2459" y="609"/>
                  </a:lnTo>
                  <a:cubicBezTo>
                    <a:pt x="2612" y="333"/>
                    <a:pt x="2427" y="0"/>
                    <a:pt x="2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1151;p49"/>
            <p:cNvSpPr/>
            <p:nvPr/>
          </p:nvSpPr>
          <p:spPr>
            <a:xfrm flipH="1">
              <a:off x="3343187" y="759160"/>
              <a:ext cx="39726" cy="41656"/>
            </a:xfrm>
            <a:custGeom>
              <a:avLst/>
              <a:gdLst/>
              <a:ahLst/>
              <a:cxnLst/>
              <a:rect l="l" t="t" r="r" b="b"/>
              <a:pathLst>
                <a:path w="1359" h="1425" extrusionOk="0">
                  <a:moveTo>
                    <a:pt x="190" y="0"/>
                  </a:moveTo>
                  <a:cubicBezTo>
                    <a:pt x="78" y="0"/>
                    <a:pt x="1" y="120"/>
                    <a:pt x="31" y="239"/>
                  </a:cubicBezTo>
                  <a:lnTo>
                    <a:pt x="264" y="939"/>
                  </a:lnTo>
                  <a:cubicBezTo>
                    <a:pt x="298" y="973"/>
                    <a:pt x="331" y="1040"/>
                    <a:pt x="364" y="1040"/>
                  </a:cubicBezTo>
                  <a:lnTo>
                    <a:pt x="1065" y="1406"/>
                  </a:lnTo>
                  <a:cubicBezTo>
                    <a:pt x="1089" y="1419"/>
                    <a:pt x="1115" y="1424"/>
                    <a:pt x="1140" y="1424"/>
                  </a:cubicBezTo>
                  <a:cubicBezTo>
                    <a:pt x="1253" y="1424"/>
                    <a:pt x="1359" y="1315"/>
                    <a:pt x="1332" y="1206"/>
                  </a:cubicBezTo>
                  <a:lnTo>
                    <a:pt x="1098" y="172"/>
                  </a:lnTo>
                  <a:cubicBezTo>
                    <a:pt x="1065" y="106"/>
                    <a:pt x="998" y="39"/>
                    <a:pt x="931" y="39"/>
                  </a:cubicBezTo>
                  <a:lnTo>
                    <a:pt x="231" y="5"/>
                  </a:lnTo>
                  <a:cubicBezTo>
                    <a:pt x="217" y="2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1152;p49"/>
            <p:cNvSpPr/>
            <p:nvPr/>
          </p:nvSpPr>
          <p:spPr>
            <a:xfrm flipH="1">
              <a:off x="2794999" y="1210773"/>
              <a:ext cx="177499" cy="813277"/>
            </a:xfrm>
            <a:custGeom>
              <a:avLst/>
              <a:gdLst/>
              <a:ahLst/>
              <a:cxnLst/>
              <a:rect l="l" t="t" r="r" b="b"/>
              <a:pathLst>
                <a:path w="6072" h="27821" extrusionOk="0">
                  <a:moveTo>
                    <a:pt x="2669" y="1"/>
                  </a:moveTo>
                  <a:cubicBezTo>
                    <a:pt x="2603" y="1"/>
                    <a:pt x="2569" y="34"/>
                    <a:pt x="2569" y="101"/>
                  </a:cubicBezTo>
                  <a:cubicBezTo>
                    <a:pt x="2603" y="2669"/>
                    <a:pt x="2769" y="5438"/>
                    <a:pt x="3103" y="8340"/>
                  </a:cubicBezTo>
                  <a:cubicBezTo>
                    <a:pt x="3370" y="10775"/>
                    <a:pt x="3737" y="13210"/>
                    <a:pt x="4204" y="15879"/>
                  </a:cubicBezTo>
                  <a:cubicBezTo>
                    <a:pt x="4471" y="17280"/>
                    <a:pt x="4771" y="18714"/>
                    <a:pt x="5104" y="20315"/>
                  </a:cubicBezTo>
                  <a:cubicBezTo>
                    <a:pt x="5805" y="23718"/>
                    <a:pt x="3537" y="27020"/>
                    <a:pt x="101" y="27587"/>
                  </a:cubicBezTo>
                  <a:cubicBezTo>
                    <a:pt x="34" y="27587"/>
                    <a:pt x="1" y="27654"/>
                    <a:pt x="1" y="27721"/>
                  </a:cubicBezTo>
                  <a:cubicBezTo>
                    <a:pt x="1" y="27754"/>
                    <a:pt x="67" y="27821"/>
                    <a:pt x="101" y="27821"/>
                  </a:cubicBezTo>
                  <a:lnTo>
                    <a:pt x="134" y="27787"/>
                  </a:lnTo>
                  <a:cubicBezTo>
                    <a:pt x="3703" y="27220"/>
                    <a:pt x="6072" y="23785"/>
                    <a:pt x="5304" y="20249"/>
                  </a:cubicBezTo>
                  <a:cubicBezTo>
                    <a:pt x="4971" y="18681"/>
                    <a:pt x="4671" y="17213"/>
                    <a:pt x="4437" y="15812"/>
                  </a:cubicBezTo>
                  <a:cubicBezTo>
                    <a:pt x="3937" y="13177"/>
                    <a:pt x="3603" y="10742"/>
                    <a:pt x="3303" y="8307"/>
                  </a:cubicBezTo>
                  <a:cubicBezTo>
                    <a:pt x="3003" y="5438"/>
                    <a:pt x="2803" y="2669"/>
                    <a:pt x="2803" y="101"/>
                  </a:cubicBezTo>
                  <a:cubicBezTo>
                    <a:pt x="2803" y="34"/>
                    <a:pt x="2736" y="1"/>
                    <a:pt x="2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9" name="Google Shape;1090;p49"/>
          <p:cNvSpPr txBox="1">
            <a:spLocks noGrp="1"/>
          </p:cNvSpPr>
          <p:nvPr>
            <p:ph type="title"/>
          </p:nvPr>
        </p:nvSpPr>
        <p:spPr>
          <a:xfrm>
            <a:off x="4421900" y="2208091"/>
            <a:ext cx="3995497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dirty="0"/>
              <a:t>Thanks!</a:t>
            </a:r>
            <a:endParaRPr sz="6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4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>
          <a:xfrm>
            <a:off x="720000" y="628551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Table of Contents</a:t>
            </a:r>
            <a:endParaRPr dirty="0"/>
          </a:p>
        </p:txBody>
      </p:sp>
      <p:graphicFrame>
        <p:nvGraphicFramePr>
          <p:cNvPr id="231" name="Google Shape;231;p27"/>
          <p:cNvGraphicFramePr/>
          <p:nvPr/>
        </p:nvGraphicFramePr>
        <p:xfrm>
          <a:off x="720000" y="1430102"/>
          <a:ext cx="6722110" cy="325310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557520"/>
                <a:gridCol w="1164590"/>
              </a:tblGrid>
              <a:tr h="361525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Title</a:t>
                      </a:r>
                      <a:endParaRPr lang="en-US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Page</a:t>
                      </a:r>
                      <a:endParaRPr lang="en-US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DEC7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Objectives</a:t>
                      </a:r>
                      <a:endParaRPr lang="en-US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01</a:t>
                      </a:r>
                      <a:endParaRPr lang="en-US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 Difference/upgradation/Comparison with the recent works</a:t>
                      </a:r>
                      <a:endParaRPr lang="en-GB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GB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02</a:t>
                      </a:r>
                      <a:endParaRPr lang="en-US" altLang="en-GB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  <a:tr h="361525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Methodology</a:t>
                      </a:r>
                      <a:endParaRPr lang="en-US" sz="1100" b="1" dirty="0">
                        <a:solidFill>
                          <a:schemeClr val="dk1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03</a:t>
                      </a:r>
                      <a:endParaRPr lang="en-US" sz="1100" b="1" dirty="0">
                        <a:solidFill>
                          <a:schemeClr val="dk1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  <a:tr h="361525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Flow chart and Circuit Diagram</a:t>
                      </a:r>
                      <a:endParaRPr lang="en-US" sz="1100" b="1" dirty="0">
                        <a:solidFill>
                          <a:schemeClr val="dk1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04 - 05</a:t>
                      </a:r>
                      <a:endParaRPr lang="en-US" sz="1100" b="1" dirty="0">
                        <a:solidFill>
                          <a:schemeClr val="dk1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  <a:tr h="361525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Simulation</a:t>
                      </a:r>
                      <a:endParaRPr lang="en-US" sz="1100" b="1" dirty="0">
                        <a:solidFill>
                          <a:schemeClr val="dk1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06</a:t>
                      </a:r>
                      <a:endParaRPr lang="en-US" sz="1100" b="1" dirty="0">
                        <a:solidFill>
                          <a:schemeClr val="dk1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Progress Summary</a:t>
                      </a:r>
                      <a:endParaRPr lang="en-US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07 - 08</a:t>
                      </a:r>
                      <a:endParaRPr lang="en-US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  <a:tr h="36131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Gantt Chart</a:t>
                      </a:r>
                      <a:endParaRPr lang="en-US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09</a:t>
                      </a:r>
                      <a:endParaRPr lang="en-US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  <a:tr h="361315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Conclusion</a:t>
                      </a:r>
                      <a:endParaRPr lang="en-US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  <a:sym typeface="Poppins" panose="00000500000000000000"/>
                        </a:rPr>
                        <a:t>10</a:t>
                      </a:r>
                      <a:endParaRPr lang="en-US" sz="1100" b="1" dirty="0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  <p:bldLst>
      <p:bldP spid="2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621030" y="1506855"/>
            <a:ext cx="67214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 sz="1600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Create a </a:t>
            </a:r>
            <a:r>
              <a:rPr lang="en-US" altLang="en-GB" sz="1600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zero-touch device; a sound activated switch</a:t>
            </a:r>
            <a:r>
              <a:rPr lang="en-GB" sz="1600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.</a:t>
            </a:r>
            <a:endParaRPr lang="en-GB" sz="1600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412" name="Google Shape;412;p31"/>
          <p:cNvSpPr txBox="1">
            <a:spLocks noGrp="1"/>
          </p:cNvSpPr>
          <p:nvPr>
            <p:ph type="body" idx="1"/>
          </p:nvPr>
        </p:nvSpPr>
        <p:spPr>
          <a:xfrm>
            <a:off x="532430" y="1899947"/>
            <a:ext cx="7595569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SzPts val="1100"/>
            </a:pPr>
            <a:r>
              <a:rPr lang="en-GB" dirty="0"/>
              <a:t>Design and construct a </a:t>
            </a:r>
            <a:r>
              <a:rPr lang="en-US" altLang="en-GB" dirty="0"/>
              <a:t>sound activated switch</a:t>
            </a:r>
            <a:r>
              <a:rPr lang="en-GB" dirty="0"/>
              <a:t>.</a:t>
            </a:r>
            <a:endParaRPr lang="en-GB" dirty="0"/>
          </a:p>
          <a:p>
            <a:pPr marL="285750" indent="-285750">
              <a:buSzPts val="1100"/>
            </a:pPr>
            <a:r>
              <a:rPr lang="en-GB" dirty="0"/>
              <a:t>Implement </a:t>
            </a:r>
            <a:r>
              <a:rPr lang="en-US" altLang="en-GB" dirty="0"/>
              <a:t>it with Arduino UNO, output devices and sensors as input</a:t>
            </a:r>
            <a:r>
              <a:rPr lang="en-GB" dirty="0"/>
              <a:t>.</a:t>
            </a:r>
            <a:endParaRPr lang="en-GB" dirty="0"/>
          </a:p>
          <a:p>
            <a:pPr marL="285750" indent="-285750">
              <a:buSzPts val="1100"/>
            </a:pPr>
            <a:r>
              <a:rPr lang="en-US" altLang="en-GB" dirty="0"/>
              <a:t>Program the Arduino UNO</a:t>
            </a:r>
            <a:r>
              <a:rPr lang="en-GB" dirty="0"/>
              <a:t>.</a:t>
            </a:r>
            <a:endParaRPr lang="en-GB" dirty="0"/>
          </a:p>
          <a:p>
            <a:pPr marL="285750" indent="-285750">
              <a:buSzPts val="1100"/>
            </a:pPr>
            <a:r>
              <a:rPr lang="en-GB" dirty="0"/>
              <a:t>Integrate </a:t>
            </a:r>
            <a:r>
              <a:rPr lang="en-US" altLang="en-GB" dirty="0"/>
              <a:t>the materials to turn the output device  ON and OFF with the sensor</a:t>
            </a:r>
            <a:r>
              <a:rPr lang="en-GB" dirty="0"/>
              <a:t>.</a:t>
            </a:r>
            <a:endParaRPr lang="en-GB" dirty="0"/>
          </a:p>
          <a:p>
            <a:pPr marL="285750" indent="-285750">
              <a:buSzPts val="1100"/>
            </a:pPr>
            <a:r>
              <a:rPr lang="en-GB" dirty="0"/>
              <a:t>Ensure safety features to prevent collisions or damage during operation</a:t>
            </a: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n-GB" dirty="0"/>
          </a:p>
        </p:txBody>
      </p:sp>
      <p:sp>
        <p:nvSpPr>
          <p:cNvPr id="413" name="Google Shape;413;p31"/>
          <p:cNvSpPr txBox="1">
            <a:spLocks noGrp="1"/>
          </p:cNvSpPr>
          <p:nvPr>
            <p:ph type="title"/>
          </p:nvPr>
        </p:nvSpPr>
        <p:spPr>
          <a:xfrm>
            <a:off x="786040" y="658745"/>
            <a:ext cx="2578092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Objectives</a:t>
            </a:r>
            <a:endParaRPr dirty="0"/>
          </a:p>
        </p:txBody>
      </p:sp>
      <p:sp>
        <p:nvSpPr>
          <p:cNvPr id="5" name="Oval 4"/>
          <p:cNvSpPr/>
          <p:nvPr/>
        </p:nvSpPr>
        <p:spPr>
          <a:xfrm>
            <a:off x="158750" y="164465"/>
            <a:ext cx="346710" cy="321945"/>
          </a:xfrm>
          <a:prstGeom prst="ellipse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4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1"/>
          <p:cNvSpPr txBox="1">
            <a:spLocks noGrp="1"/>
          </p:cNvSpPr>
          <p:nvPr>
            <p:ph type="body" idx="1"/>
          </p:nvPr>
        </p:nvSpPr>
        <p:spPr>
          <a:xfrm>
            <a:off x="602134" y="2494900"/>
            <a:ext cx="7595569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SzPts val="1100"/>
            </a:pPr>
            <a:r>
              <a:rPr lang="en-US" altLang="en-GB" dirty="0"/>
              <a:t>Bring an alternative to the traditional switches when in darkness one finds it hard to find the switches</a:t>
            </a:r>
            <a:r>
              <a:rPr lang="en-GB" dirty="0"/>
              <a:t>.</a:t>
            </a:r>
            <a:endParaRPr lang="en-GB" dirty="0"/>
          </a:p>
          <a:p>
            <a:pPr marL="285750" indent="-285750">
              <a:buSzPts val="1100"/>
            </a:pPr>
            <a:r>
              <a:rPr lang="en-US" altLang="en-GB" dirty="0"/>
              <a:t>Introduces zero touch switches</a:t>
            </a:r>
            <a:r>
              <a:rPr lang="en-GB" dirty="0"/>
              <a:t>.</a:t>
            </a:r>
            <a:endParaRPr lang="en-GB" dirty="0"/>
          </a:p>
          <a:p>
            <a:pPr marL="285750" indent="-285750">
              <a:buSzPts val="1100"/>
            </a:pPr>
            <a:r>
              <a:rPr lang="en-GB" dirty="0"/>
              <a:t>Improved user interaction and control options, setting it apart from conventional designs.</a:t>
            </a:r>
            <a:endParaRPr lang="en-GB" dirty="0"/>
          </a:p>
          <a:p>
            <a:pPr marL="285750" indent="-285750">
              <a:buSzPts val="1100"/>
            </a:pPr>
            <a:r>
              <a:rPr lang="en-GB" dirty="0"/>
              <a:t>Upgraded functionality and utility compared to standard </a:t>
            </a:r>
            <a:r>
              <a:rPr lang="en-US" altLang="en-GB" dirty="0"/>
              <a:t>switches</a:t>
            </a:r>
            <a:r>
              <a:rPr lang="en-GB" dirty="0"/>
              <a:t>, </a:t>
            </a:r>
            <a:endParaRPr lang="en-GB" dirty="0"/>
          </a:p>
          <a:p>
            <a:pPr marL="0" indent="0">
              <a:buSzPts val="1100"/>
              <a:buNone/>
            </a:pPr>
            <a:r>
              <a:rPr lang="en-US" altLang="en-GB" dirty="0"/>
              <a:t>      </a:t>
            </a:r>
            <a:r>
              <a:rPr lang="en-GB" dirty="0"/>
              <a:t>offering advanced manipulation abilities.</a:t>
            </a:r>
            <a:endParaRPr lang="en-GB" dirty="0"/>
          </a:p>
        </p:txBody>
      </p:sp>
      <p:sp>
        <p:nvSpPr>
          <p:cNvPr id="413" name="Google Shape;413;p31"/>
          <p:cNvSpPr txBox="1">
            <a:spLocks noGrp="1"/>
          </p:cNvSpPr>
          <p:nvPr>
            <p:ph type="title"/>
          </p:nvPr>
        </p:nvSpPr>
        <p:spPr>
          <a:xfrm>
            <a:off x="601980" y="617220"/>
            <a:ext cx="8542020" cy="1179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Difference/Upgradation/Comparison with the recent works</a:t>
            </a:r>
            <a:endParaRPr lang="en-GB" sz="2400" dirty="0"/>
          </a:p>
        </p:txBody>
      </p:sp>
      <p:sp>
        <p:nvSpPr>
          <p:cNvPr id="5" name="Oval 4"/>
          <p:cNvSpPr/>
          <p:nvPr/>
        </p:nvSpPr>
        <p:spPr>
          <a:xfrm>
            <a:off x="158750" y="164465"/>
            <a:ext cx="346710" cy="321945"/>
          </a:xfrm>
          <a:prstGeom prst="ellipse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2</a:t>
            </a:r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654685" y="1733550"/>
            <a:ext cx="84372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GB" sz="1600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Removes traditional switches and introduces a new way to turn devices ON or OFF</a:t>
            </a:r>
            <a:r>
              <a:rPr lang="en-GB" sz="1600" dirty="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.</a:t>
            </a:r>
            <a:endParaRPr lang="en-GB" sz="1600" dirty="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4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1"/>
          <p:cNvSpPr txBox="1">
            <a:spLocks noGrp="1"/>
          </p:cNvSpPr>
          <p:nvPr>
            <p:ph type="body" idx="1"/>
          </p:nvPr>
        </p:nvSpPr>
        <p:spPr>
          <a:xfrm>
            <a:off x="505460" y="1292860"/>
            <a:ext cx="8435340" cy="35439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  <a:buNone/>
            </a:pPr>
            <a:r>
              <a:rPr lang="en-GB" sz="1600" b="1" dirty="0"/>
              <a:t> </a:t>
            </a:r>
            <a:r>
              <a:rPr lang="en-GB" sz="1800" b="1" dirty="0"/>
              <a:t>1. Simulation:</a:t>
            </a:r>
            <a:r>
              <a:rPr lang="en-GB" sz="1600" b="1" dirty="0"/>
              <a:t> </a:t>
            </a:r>
            <a:r>
              <a:rPr lang="en-GB" dirty="0"/>
              <a:t>Utilized Proteus software to simulate system components and verify functionality.</a:t>
            </a:r>
            <a:endParaRPr lang="en-GB" dirty="0"/>
          </a:p>
          <a:p>
            <a:pPr marL="0" indent="0">
              <a:buSzPts val="1100"/>
              <a:buNone/>
            </a:pPr>
            <a:r>
              <a:rPr lang="en-GB" sz="1800" b="1" dirty="0"/>
              <a:t> 2. Arduino Code:</a:t>
            </a:r>
            <a:r>
              <a:rPr lang="en-GB" sz="1600" b="1" dirty="0"/>
              <a:t> </a:t>
            </a:r>
            <a:r>
              <a:rPr lang="en-GB" dirty="0"/>
              <a:t>Developed code to monitor </a:t>
            </a:r>
            <a:r>
              <a:rPr lang="en-US" altLang="en-GB" dirty="0"/>
              <a:t>sensor state</a:t>
            </a:r>
            <a:r>
              <a:rPr lang="en-GB" dirty="0"/>
              <a:t>, detect</a:t>
            </a:r>
            <a:r>
              <a:rPr lang="en-US" altLang="en-GB" dirty="0"/>
              <a:t> trigger</a:t>
            </a:r>
            <a:r>
              <a:rPr lang="en-GB" dirty="0"/>
              <a:t>, </a:t>
            </a:r>
            <a:endParaRPr lang="en-GB" dirty="0"/>
          </a:p>
          <a:p>
            <a:pPr marL="0" indent="0">
              <a:buSzPts val="1100"/>
              <a:buNone/>
            </a:pPr>
            <a:r>
              <a:rPr lang="en-GB" dirty="0"/>
              <a:t>and trigger actions.</a:t>
            </a:r>
            <a:endParaRPr lang="en-GB" dirty="0"/>
          </a:p>
          <a:p>
            <a:pPr marL="0" indent="0">
              <a:buSzPts val="1100"/>
              <a:buNone/>
            </a:pPr>
            <a:r>
              <a:rPr lang="en-GB" sz="1800" b="1" dirty="0"/>
              <a:t> 3. Hardware Setup: </a:t>
            </a:r>
            <a:r>
              <a:rPr lang="en-GB" dirty="0"/>
              <a:t>Assembled components including sensors,</a:t>
            </a:r>
            <a:r>
              <a:rPr lang="en-US" altLang="en-GB" dirty="0"/>
              <a:t> </a:t>
            </a:r>
            <a:r>
              <a:rPr lang="en-GB" dirty="0"/>
              <a:t> Arduino, </a:t>
            </a:r>
            <a:r>
              <a:rPr lang="en-US" altLang="en-GB" dirty="0"/>
              <a:t>and output devices.</a:t>
            </a:r>
            <a:endParaRPr lang="en-US" altLang="en-GB" dirty="0"/>
          </a:p>
          <a:p>
            <a:pPr marL="0" indent="0">
              <a:buSzPts val="1100"/>
              <a:buNone/>
            </a:pPr>
            <a:r>
              <a:rPr lang="en-GB" sz="1800" b="1" dirty="0"/>
              <a:t>4. Integration:</a:t>
            </a:r>
            <a:r>
              <a:rPr lang="en-GB" sz="1800" dirty="0"/>
              <a:t> </a:t>
            </a:r>
            <a:r>
              <a:rPr lang="en-GB" dirty="0"/>
              <a:t>Integrated Arduino with hardware, ensuring seamless </a:t>
            </a:r>
            <a:endParaRPr lang="en-GB" dirty="0"/>
          </a:p>
          <a:p>
            <a:pPr marL="0" indent="0">
              <a:buSzPts val="1100"/>
              <a:buNone/>
            </a:pPr>
            <a:r>
              <a:rPr lang="en-GB" dirty="0"/>
              <a:t>communication.</a:t>
            </a:r>
            <a:endParaRPr lang="en-GB" dirty="0"/>
          </a:p>
          <a:p>
            <a:pPr marL="0" indent="0">
              <a:buSzPts val="1100"/>
              <a:buNone/>
            </a:pPr>
            <a:r>
              <a:rPr lang="en-GB" dirty="0"/>
              <a:t> </a:t>
            </a:r>
            <a:r>
              <a:rPr lang="en-GB" sz="1800" b="1" dirty="0"/>
              <a:t>5. Testing: </a:t>
            </a:r>
            <a:r>
              <a:rPr lang="en-GB" dirty="0"/>
              <a:t>Conducted thorough testing to validate system</a:t>
            </a:r>
            <a:endParaRPr lang="en-GB" dirty="0"/>
          </a:p>
          <a:p>
            <a:pPr marL="0" indent="0">
              <a:buSzPts val="1100"/>
              <a:buNone/>
            </a:pPr>
            <a:r>
              <a:rPr lang="en-GB" dirty="0"/>
              <a:t> performance and responsiveness.</a:t>
            </a:r>
            <a:endParaRPr lang="en-GB" dirty="0"/>
          </a:p>
          <a:p>
            <a:pPr marL="0" indent="0">
              <a:buSzPts val="1100"/>
              <a:buNone/>
            </a:pPr>
            <a:r>
              <a:rPr lang="en-GB" sz="1600" dirty="0"/>
              <a:t> </a:t>
            </a:r>
            <a:r>
              <a:rPr lang="en-GB" sz="1800" b="1" dirty="0"/>
              <a:t>6. Documentation:</a:t>
            </a:r>
            <a:r>
              <a:rPr lang="en-GB" b="1" dirty="0"/>
              <a:t> </a:t>
            </a:r>
            <a:r>
              <a:rPr lang="en-GB" dirty="0"/>
              <a:t>Documented progress, design specifications,</a:t>
            </a:r>
            <a:endParaRPr lang="en-GB" dirty="0"/>
          </a:p>
          <a:p>
            <a:pPr marL="0" indent="0">
              <a:buSzPts val="1100"/>
              <a:buNone/>
            </a:pPr>
            <a:r>
              <a:rPr lang="en-GB" dirty="0"/>
              <a:t> code, setup instructions, and testing procedures for reference and</a:t>
            </a:r>
            <a:endParaRPr lang="en-GB" dirty="0"/>
          </a:p>
          <a:p>
            <a:pPr marL="0" indent="0">
              <a:buSzPts val="1100"/>
              <a:buNone/>
            </a:pPr>
            <a:r>
              <a:rPr lang="en-GB" dirty="0"/>
              <a:t> future maintenance.</a:t>
            </a:r>
            <a:endParaRPr lang="en-GB" dirty="0"/>
          </a:p>
        </p:txBody>
      </p:sp>
      <p:sp>
        <p:nvSpPr>
          <p:cNvPr id="413" name="Google Shape;413;p31"/>
          <p:cNvSpPr txBox="1">
            <a:spLocks noGrp="1"/>
          </p:cNvSpPr>
          <p:nvPr>
            <p:ph type="title"/>
          </p:nvPr>
        </p:nvSpPr>
        <p:spPr>
          <a:xfrm>
            <a:off x="601980" y="617220"/>
            <a:ext cx="8542020" cy="758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/>
              <a:t>Methodology</a:t>
            </a:r>
            <a:endParaRPr lang="en-US" altLang="en-GB" dirty="0"/>
          </a:p>
        </p:txBody>
      </p:sp>
      <p:sp>
        <p:nvSpPr>
          <p:cNvPr id="5" name="Oval 4"/>
          <p:cNvSpPr/>
          <p:nvPr/>
        </p:nvSpPr>
        <p:spPr>
          <a:xfrm>
            <a:off x="158750" y="164465"/>
            <a:ext cx="346710" cy="321945"/>
          </a:xfrm>
          <a:prstGeom prst="ellipse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3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4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1"/>
          <p:cNvSpPr txBox="1">
            <a:spLocks noGrp="1"/>
          </p:cNvSpPr>
          <p:nvPr>
            <p:ph type="title"/>
          </p:nvPr>
        </p:nvSpPr>
        <p:spPr>
          <a:xfrm>
            <a:off x="601980" y="617220"/>
            <a:ext cx="8542020" cy="758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/>
              <a:t>Flow chart</a:t>
            </a:r>
            <a:endParaRPr lang="en-US" altLang="en-GB" dirty="0"/>
          </a:p>
        </p:txBody>
      </p:sp>
      <p:sp>
        <p:nvSpPr>
          <p:cNvPr id="5" name="Oval 4"/>
          <p:cNvSpPr/>
          <p:nvPr/>
        </p:nvSpPr>
        <p:spPr>
          <a:xfrm>
            <a:off x="158750" y="164465"/>
            <a:ext cx="346710" cy="321945"/>
          </a:xfrm>
          <a:prstGeom prst="ellipse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4</a:t>
            </a:r>
            <a:endParaRPr lang="en-US"/>
          </a:p>
        </p:txBody>
      </p:sp>
      <p:graphicFrame>
        <p:nvGraphicFramePr>
          <p:cNvPr id="4" name="Diagram 3"/>
          <p:cNvGraphicFramePr/>
          <p:nvPr/>
        </p:nvGraphicFramePr>
        <p:xfrm>
          <a:off x="1484630" y="1376680"/>
          <a:ext cx="6118860" cy="24301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8" name="Oval 7"/>
          <p:cNvSpPr/>
          <p:nvPr/>
        </p:nvSpPr>
        <p:spPr>
          <a:xfrm>
            <a:off x="803910" y="3631565"/>
            <a:ext cx="588645" cy="5962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200"/>
              <a:t>5 V</a:t>
            </a:r>
            <a:endParaRPr lang="en-US" sz="1200"/>
          </a:p>
        </p:txBody>
      </p:sp>
      <p:sp>
        <p:nvSpPr>
          <p:cNvPr id="9" name="Oval 8"/>
          <p:cNvSpPr/>
          <p:nvPr/>
        </p:nvSpPr>
        <p:spPr>
          <a:xfrm>
            <a:off x="4346575" y="4036060"/>
            <a:ext cx="588645" cy="5962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200"/>
              <a:t>5 V</a:t>
            </a:r>
            <a:endParaRPr lang="en-US" sz="1200"/>
          </a:p>
        </p:txBody>
      </p:sp>
      <p:sp>
        <p:nvSpPr>
          <p:cNvPr id="10" name="Oval 9"/>
          <p:cNvSpPr/>
          <p:nvPr/>
        </p:nvSpPr>
        <p:spPr>
          <a:xfrm>
            <a:off x="7695565" y="3631565"/>
            <a:ext cx="588645" cy="59626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1200"/>
              <a:t>5 V</a:t>
            </a:r>
            <a:endParaRPr lang="en-US" sz="1200"/>
          </a:p>
        </p:txBody>
      </p:sp>
      <p:sp>
        <p:nvSpPr>
          <p:cNvPr id="11" name="Isosceles Triangle 10"/>
          <p:cNvSpPr/>
          <p:nvPr/>
        </p:nvSpPr>
        <p:spPr>
          <a:xfrm rot="3480000">
            <a:off x="1510665" y="3489325"/>
            <a:ext cx="341630" cy="325755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Isosceles Triangle 11"/>
          <p:cNvSpPr/>
          <p:nvPr/>
        </p:nvSpPr>
        <p:spPr>
          <a:xfrm rot="2040000">
            <a:off x="4824095" y="3699510"/>
            <a:ext cx="341630" cy="325755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Isosceles Triangle 12"/>
          <p:cNvSpPr/>
          <p:nvPr/>
        </p:nvSpPr>
        <p:spPr>
          <a:xfrm rot="18480000">
            <a:off x="7291705" y="3492500"/>
            <a:ext cx="341630" cy="325755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4" name="Text Box 13"/>
          <p:cNvSpPr txBox="1"/>
          <p:nvPr/>
        </p:nvSpPr>
        <p:spPr>
          <a:xfrm>
            <a:off x="2408555" y="4785360"/>
            <a:ext cx="395922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/>
              <a:t>Figure 1: Flow chart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4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1"/>
          <p:cNvSpPr txBox="1">
            <a:spLocks noGrp="1"/>
          </p:cNvSpPr>
          <p:nvPr>
            <p:ph type="title"/>
          </p:nvPr>
        </p:nvSpPr>
        <p:spPr>
          <a:xfrm>
            <a:off x="601980" y="617220"/>
            <a:ext cx="8542020" cy="758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/>
              <a:t>Circuit Diagram</a:t>
            </a:r>
            <a:endParaRPr lang="en-US" altLang="en-GB" dirty="0"/>
          </a:p>
        </p:txBody>
      </p:sp>
      <p:sp>
        <p:nvSpPr>
          <p:cNvPr id="5" name="Oval 4"/>
          <p:cNvSpPr/>
          <p:nvPr/>
        </p:nvSpPr>
        <p:spPr>
          <a:xfrm>
            <a:off x="158750" y="164465"/>
            <a:ext cx="346710" cy="321945"/>
          </a:xfrm>
          <a:prstGeom prst="ellipse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5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8500" y="1328420"/>
            <a:ext cx="7556500" cy="315595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2051050" y="4571365"/>
            <a:ext cx="42849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/>
              <a:t>Figure 2: Circuit diagram in proteus 8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4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1"/>
          <p:cNvSpPr txBox="1">
            <a:spLocks noGrp="1"/>
          </p:cNvSpPr>
          <p:nvPr>
            <p:ph type="title"/>
          </p:nvPr>
        </p:nvSpPr>
        <p:spPr>
          <a:xfrm>
            <a:off x="601980" y="617220"/>
            <a:ext cx="8542020" cy="758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/>
              <a:t>Simulation</a:t>
            </a:r>
            <a:endParaRPr lang="en-US" altLang="en-GB" dirty="0"/>
          </a:p>
        </p:txBody>
      </p:sp>
      <p:sp>
        <p:nvSpPr>
          <p:cNvPr id="5" name="Oval 4"/>
          <p:cNvSpPr/>
          <p:nvPr/>
        </p:nvSpPr>
        <p:spPr>
          <a:xfrm>
            <a:off x="158750" y="164465"/>
            <a:ext cx="346710" cy="321945"/>
          </a:xfrm>
          <a:prstGeom prst="ellipse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6</a:t>
            </a:r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2051050" y="4571365"/>
            <a:ext cx="42849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/>
              <a:t>Figure 3: Simulation in proteus 8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4525" y="711200"/>
            <a:ext cx="7854950" cy="3721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  <p:bldLst>
      <p:bldP spid="4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39"/>
          <p:cNvSpPr/>
          <p:nvPr/>
        </p:nvSpPr>
        <p:spPr>
          <a:xfrm>
            <a:off x="409658" y="748105"/>
            <a:ext cx="4130088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12" name="Google Shape;812;p39"/>
          <p:cNvSpPr txBox="1">
            <a:spLocks noGrp="1"/>
          </p:cNvSpPr>
          <p:nvPr>
            <p:ph type="subTitle" idx="1"/>
          </p:nvPr>
        </p:nvSpPr>
        <p:spPr>
          <a:xfrm>
            <a:off x="299085" y="1560830"/>
            <a:ext cx="8327390" cy="10109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b="1" dirty="0">
                <a:sym typeface="+mn-ea"/>
              </a:rPr>
              <a:t>Simulation</a:t>
            </a:r>
            <a:r>
              <a:rPr lang="en-GB" b="1" dirty="0"/>
              <a:t>(</a:t>
            </a:r>
            <a:r>
              <a:rPr lang="en-US" altLang="en-GB" b="1" dirty="0"/>
              <a:t>Done</a:t>
            </a:r>
            <a:r>
              <a:rPr lang="en-GB" b="1" dirty="0"/>
              <a:t>)</a:t>
            </a:r>
            <a:r>
              <a:rPr lang="en-US" altLang="en-GB" b="1" dirty="0"/>
              <a:t>: </a:t>
            </a:r>
            <a:r>
              <a:rPr lang="en-US" altLang="en-GB" dirty="0"/>
              <a:t>Simulated the project in proteus 8 to see if it was feasible</a:t>
            </a:r>
            <a:r>
              <a:rPr lang="en-US" dirty="0">
                <a:sym typeface="+mn-ea"/>
              </a:rPr>
              <a:t>.</a:t>
            </a:r>
            <a:endParaRPr lang="en-GB" b="1" dirty="0"/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b="1" dirty="0">
                <a:sym typeface="+mn-ea"/>
              </a:rPr>
              <a:t>Arduino Code</a:t>
            </a:r>
            <a:r>
              <a:rPr lang="en-GB" b="1" dirty="0"/>
              <a:t> (</a:t>
            </a:r>
            <a:r>
              <a:rPr lang="en-US" altLang="en-GB" b="1" dirty="0"/>
              <a:t>Done</a:t>
            </a:r>
            <a:r>
              <a:rPr lang="en-GB" b="1" dirty="0"/>
              <a:t>): </a:t>
            </a:r>
            <a:r>
              <a:rPr lang="en-US" dirty="0"/>
              <a:t>Programmed the Arduino to get desired output</a:t>
            </a:r>
            <a:r>
              <a:rPr lang="en-GB" dirty="0"/>
              <a:t>.</a:t>
            </a:r>
            <a:endParaRPr lang="en-GB" dirty="0"/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b="1" dirty="0">
                <a:sym typeface="+mn-ea"/>
              </a:rPr>
              <a:t>Hardware Setup</a:t>
            </a:r>
            <a:r>
              <a:rPr lang="en-GB" b="1" dirty="0"/>
              <a:t> (</a:t>
            </a:r>
            <a:r>
              <a:rPr lang="en-US" altLang="en-GB" b="1" dirty="0"/>
              <a:t>Partial</a:t>
            </a:r>
            <a:r>
              <a:rPr lang="en-GB" b="1" dirty="0"/>
              <a:t>): </a:t>
            </a:r>
            <a:endParaRPr lang="en-GB" b="1" dirty="0"/>
          </a:p>
          <a:p>
            <a:pPr marL="0" lvl="0" indent="0" rtl="0">
              <a:spcBef>
                <a:spcPts val="0"/>
              </a:spcBef>
              <a:buNone/>
            </a:pPr>
            <a:r>
              <a:rPr lang="en-GB" dirty="0"/>
              <a:t>     </a:t>
            </a:r>
            <a:r>
              <a:rPr lang="en-US" altLang="en-GB" dirty="0"/>
              <a:t>Integrating the microphone and adjusting the</a:t>
            </a:r>
            <a:endParaRPr lang="en-US" altLang="en-GB" dirty="0"/>
          </a:p>
          <a:p>
            <a:pPr marL="0" lvl="0" indent="0" rtl="0">
              <a:spcBef>
                <a:spcPts val="0"/>
              </a:spcBef>
              <a:buNone/>
            </a:pPr>
            <a:r>
              <a:rPr lang="en-US" altLang="en-GB" dirty="0"/>
              <a:t>     frequency to succesfully detect clap sound</a:t>
            </a:r>
            <a:r>
              <a:rPr lang="en-GB" dirty="0"/>
              <a:t>.</a:t>
            </a:r>
            <a:endParaRPr lang="en-GB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GB" b="1" dirty="0">
                <a:sym typeface="+mn-ea"/>
              </a:rPr>
              <a:t>Testing</a:t>
            </a:r>
            <a:r>
              <a:rPr lang="en-GB" b="1" dirty="0">
                <a:sym typeface="+mn-ea"/>
              </a:rPr>
              <a:t> (Partial): </a:t>
            </a:r>
            <a:r>
              <a:rPr lang="en-GB" dirty="0">
                <a:sym typeface="+mn-ea"/>
              </a:rPr>
              <a:t>Fine-tuning the system for optimal performance and troubleshooting any issues.</a:t>
            </a:r>
            <a:endParaRPr lang="en-GB" dirty="0"/>
          </a:p>
          <a:p>
            <a:pPr marL="285750" lvl="0" indent="-285750" algn="l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b="1" dirty="0">
                <a:sym typeface="+mn-ea"/>
              </a:rPr>
              <a:t>Documentation</a:t>
            </a:r>
            <a:r>
              <a:rPr lang="en-US" altLang="en-GB" b="1" dirty="0">
                <a:sym typeface="+mn-ea"/>
              </a:rPr>
              <a:t>(Partial): </a:t>
            </a:r>
            <a:r>
              <a:rPr lang="en-US" altLang="en-GB" dirty="0">
                <a:sym typeface="+mn-ea"/>
              </a:rPr>
              <a:t>Started documenting the project progress, including design specifications, imulation results, Arduino code, hardware setup instructions, and testing procedures.</a:t>
            </a:r>
            <a:endParaRPr lang="en-GB" dirty="0"/>
          </a:p>
        </p:txBody>
      </p:sp>
      <p:sp>
        <p:nvSpPr>
          <p:cNvPr id="813" name="Google Shape;813;p39"/>
          <p:cNvSpPr txBox="1">
            <a:spLocks noGrp="1"/>
          </p:cNvSpPr>
          <p:nvPr>
            <p:ph type="title"/>
          </p:nvPr>
        </p:nvSpPr>
        <p:spPr>
          <a:xfrm>
            <a:off x="323636" y="646883"/>
            <a:ext cx="4750769" cy="3736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Working Progress </a:t>
            </a:r>
            <a:endParaRPr dirty="0"/>
          </a:p>
        </p:txBody>
      </p:sp>
      <p:sp>
        <p:nvSpPr>
          <p:cNvPr id="5" name="Oval 4"/>
          <p:cNvSpPr/>
          <p:nvPr/>
        </p:nvSpPr>
        <p:spPr>
          <a:xfrm>
            <a:off x="158750" y="164465"/>
            <a:ext cx="346710" cy="321945"/>
          </a:xfrm>
          <a:prstGeom prst="ellipse">
            <a:avLst/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/>
              <a:t>7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813" grpId="0"/>
    </p:bldLst>
  </p:timing>
</p:sld>
</file>

<file path=ppt/theme/theme1.xml><?xml version="1.0" encoding="utf-8"?>
<a:theme xmlns:a="http://schemas.openxmlformats.org/drawingml/2006/main" name="Robotic Workshop by Slidesgo">
  <a:themeElements>
    <a:clrScheme name="Simple Light">
      <a:dk1>
        <a:srgbClr val="263238"/>
      </a:dk1>
      <a:lt1>
        <a:srgbClr val="FFFFFF"/>
      </a:lt1>
      <a:dk2>
        <a:srgbClr val="F9DEC7"/>
      </a:dk2>
      <a:lt2>
        <a:srgbClr val="EDB280"/>
      </a:lt2>
      <a:accent1>
        <a:srgbClr val="DD7A58"/>
      </a:accent1>
      <a:accent2>
        <a:srgbClr val="C05A4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3656</Words>
  <Application>WPS Presentation</Application>
  <PresentationFormat>On-screen Show (16:9)</PresentationFormat>
  <Paragraphs>269</Paragraphs>
  <Slides>13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SimSun</vt:lpstr>
      <vt:lpstr>Wingdings</vt:lpstr>
      <vt:lpstr>Arial</vt:lpstr>
      <vt:lpstr>Poppins Black</vt:lpstr>
      <vt:lpstr>Poppins</vt:lpstr>
      <vt:lpstr>Palanquin Dark</vt:lpstr>
      <vt:lpstr>Segoe Print</vt:lpstr>
      <vt:lpstr>Poppins Black</vt:lpstr>
      <vt:lpstr>Li Alinur Showpnopuri Unicode</vt:lpstr>
      <vt:lpstr>Poppins</vt:lpstr>
      <vt:lpstr>Microsoft YaHei</vt:lpstr>
      <vt:lpstr>Arial Unicode MS</vt:lpstr>
      <vt:lpstr>Robotic Workshop by Slidesgo</vt:lpstr>
      <vt:lpstr>BANGABANDHU SHEIKH MUJIBUR RAHMAN DIGITAL UNIVERSITY, BANGLADESH     </vt:lpstr>
      <vt:lpstr>Table of Contents</vt:lpstr>
      <vt:lpstr>Objectives</vt:lpstr>
      <vt:lpstr>Difference/Upgradation/Comparison  with the recent works</vt:lpstr>
      <vt:lpstr>Difference/Upgradation/Comparison with the recent works</vt:lpstr>
      <vt:lpstr>Methodology</vt:lpstr>
      <vt:lpstr>Flow chart</vt:lpstr>
      <vt:lpstr>Circuit Diagram</vt:lpstr>
      <vt:lpstr>Working Progress </vt:lpstr>
      <vt:lpstr>Working Progress </vt:lpstr>
      <vt:lpstr>Gantt Chart </vt:lpstr>
      <vt:lpstr>Thanks!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PROJECT TITLE- BLUETOOTH CONTROLLED MECHANICAL ARM VEHICLE</dc:title>
  <dc:creator/>
  <cp:lastModifiedBy>BAB AL SAFA</cp:lastModifiedBy>
  <cp:revision>98</cp:revision>
  <dcterms:created xsi:type="dcterms:W3CDTF">2024-03-24T14:56:00Z</dcterms:created>
  <dcterms:modified xsi:type="dcterms:W3CDTF">2024-03-30T10:13:47Z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AF1DC336BF35469C965B197D4B97093D_13</vt:lpwstr>
  </property>
  <property fmtid="{D5CDD505-2E9C-101B-9397-08002B2CF9AE}" pid="3" name="KSOProductBuildVer">
    <vt:lpwstr>1033-12.2.0.13489</vt:lpwstr>
  </property>
</Properties>
</file>